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6" r:id="rId4"/>
  </p:sldMasterIdLst>
  <p:notesMasterIdLst>
    <p:notesMasterId r:id="rId19"/>
  </p:notesMasterIdLst>
  <p:sldIdLst>
    <p:sldId id="256" r:id="rId5"/>
    <p:sldId id="257" r:id="rId6"/>
    <p:sldId id="265" r:id="rId7"/>
    <p:sldId id="259" r:id="rId8"/>
    <p:sldId id="264" r:id="rId9"/>
    <p:sldId id="266" r:id="rId10"/>
    <p:sldId id="260" r:id="rId11"/>
    <p:sldId id="261" r:id="rId12"/>
    <p:sldId id="262" r:id="rId13"/>
    <p:sldId id="263" r:id="rId14"/>
    <p:sldId id="269" r:id="rId15"/>
    <p:sldId id="270" r:id="rId16"/>
    <p:sldId id="271" r:id="rId17"/>
    <p:sldId id="272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4" d="100"/>
          <a:sy n="74" d="100"/>
        </p:scale>
        <p:origin x="499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tuart Williams" userId="1f460511-e93e-4f9f-a152-18f656c67b6e" providerId="ADAL" clId="{149405FA-E754-4165-8D11-E6FA4795AAB6}"/>
    <pc:docChg chg="custSel addSld modSld">
      <pc:chgData name="Stuart Williams" userId="1f460511-e93e-4f9f-a152-18f656c67b6e" providerId="ADAL" clId="{149405FA-E754-4165-8D11-E6FA4795AAB6}" dt="2017-12-15T19:11:18.741" v="587" actId="313"/>
      <pc:docMkLst>
        <pc:docMk/>
      </pc:docMkLst>
      <pc:sldChg chg="modSp add">
        <pc:chgData name="Stuart Williams" userId="1f460511-e93e-4f9f-a152-18f656c67b6e" providerId="ADAL" clId="{149405FA-E754-4165-8D11-E6FA4795AAB6}" dt="2017-12-15T19:11:18.741" v="587" actId="313"/>
        <pc:sldMkLst>
          <pc:docMk/>
          <pc:sldMk cId="4108453166" sldId="264"/>
        </pc:sldMkLst>
        <pc:spChg chg="mod">
          <ac:chgData name="Stuart Williams" userId="1f460511-e93e-4f9f-a152-18f656c67b6e" providerId="ADAL" clId="{149405FA-E754-4165-8D11-E6FA4795AAB6}" dt="2017-12-15T19:11:18.741" v="587" actId="313"/>
          <ac:spMkLst>
            <pc:docMk/>
            <pc:sldMk cId="4108453166" sldId="264"/>
            <ac:spMk id="2" creationId="{072D2A9C-9C14-424C-BEE4-4D26DF248D49}"/>
          </ac:spMkLst>
        </pc:spChg>
        <pc:spChg chg="mod">
          <ac:chgData name="Stuart Williams" userId="1f460511-e93e-4f9f-a152-18f656c67b6e" providerId="ADAL" clId="{149405FA-E754-4165-8D11-E6FA4795AAB6}" dt="2017-12-15T19:06:13.501" v="34" actId="20577"/>
          <ac:spMkLst>
            <pc:docMk/>
            <pc:sldMk cId="4108453166" sldId="264"/>
            <ac:spMk id="3" creationId="{D0409BE1-C6B5-47C5-A4B1-EE799CB65876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2F5D7F5-7B07-4DE1-8066-AAB8143D3FF1}" type="doc">
      <dgm:prSet loTypeId="urn:microsoft.com/office/officeart/2005/8/layout/matrix1" loCatId="matrix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0EA985A-6E2F-4E92-A0C9-06029B95A917}">
      <dgm:prSet phldrT="[Text]"/>
      <dgm:spPr>
        <a:solidFill>
          <a:srgbClr val="FFFF00"/>
        </a:solidFill>
      </dgm:spPr>
      <dgm:t>
        <a:bodyPr/>
        <a:lstStyle/>
        <a:p>
          <a:r>
            <a:rPr lang="en-US" dirty="0"/>
            <a:t>Concerns</a:t>
          </a:r>
        </a:p>
      </dgm:t>
    </dgm:pt>
    <dgm:pt modelId="{7B383F61-5923-4063-B291-B7F4DD763EAA}" type="parTrans" cxnId="{7359EFC3-4AE6-4172-AD47-9235198A7B9C}">
      <dgm:prSet/>
      <dgm:spPr/>
      <dgm:t>
        <a:bodyPr/>
        <a:lstStyle/>
        <a:p>
          <a:endParaRPr lang="en-US"/>
        </a:p>
      </dgm:t>
    </dgm:pt>
    <dgm:pt modelId="{C98157B0-DCB2-436A-9565-5F5378D3A63A}" type="sibTrans" cxnId="{7359EFC3-4AE6-4172-AD47-9235198A7B9C}">
      <dgm:prSet/>
      <dgm:spPr/>
      <dgm:t>
        <a:bodyPr/>
        <a:lstStyle/>
        <a:p>
          <a:endParaRPr lang="en-US"/>
        </a:p>
      </dgm:t>
    </dgm:pt>
    <dgm:pt modelId="{41FE424D-20FC-4B6E-9861-76AF512DB573}">
      <dgm:prSet phldrT="[Text]"/>
      <dgm:spPr/>
      <dgm:t>
        <a:bodyPr/>
        <a:lstStyle/>
        <a:p>
          <a:r>
            <a:rPr lang="en-US" dirty="0"/>
            <a:t>Companies want out of owning/leasing/managing a data center</a:t>
          </a:r>
        </a:p>
      </dgm:t>
    </dgm:pt>
    <dgm:pt modelId="{C82B52CE-DEDE-4B9C-A80F-0FE81BD0F693}" type="parTrans" cxnId="{4AA2E6AD-0B26-47DC-97E8-063A681802CE}">
      <dgm:prSet/>
      <dgm:spPr/>
      <dgm:t>
        <a:bodyPr/>
        <a:lstStyle/>
        <a:p>
          <a:endParaRPr lang="en-US"/>
        </a:p>
      </dgm:t>
    </dgm:pt>
    <dgm:pt modelId="{6597FE3C-FC16-40DD-A172-631784570CFB}" type="sibTrans" cxnId="{4AA2E6AD-0B26-47DC-97E8-063A681802CE}">
      <dgm:prSet/>
      <dgm:spPr/>
      <dgm:t>
        <a:bodyPr/>
        <a:lstStyle/>
        <a:p>
          <a:endParaRPr lang="en-US"/>
        </a:p>
      </dgm:t>
    </dgm:pt>
    <dgm:pt modelId="{D4C1B3A6-3F7F-4249-B2B9-9795EB6A69F2}">
      <dgm:prSet/>
      <dgm:spPr/>
      <dgm:t>
        <a:bodyPr/>
        <a:lstStyle/>
        <a:p>
          <a:r>
            <a:rPr lang="en-US" dirty="0"/>
            <a:t>Portfolios of applications that are starting to age or need to be upgraded</a:t>
          </a:r>
        </a:p>
      </dgm:t>
    </dgm:pt>
    <dgm:pt modelId="{3924F4EE-3A1F-4520-A510-9D91994348EE}" type="parTrans" cxnId="{F8BE3621-52F6-4510-9385-ADA6ACC4B1EC}">
      <dgm:prSet/>
      <dgm:spPr/>
      <dgm:t>
        <a:bodyPr/>
        <a:lstStyle/>
        <a:p>
          <a:endParaRPr lang="en-US"/>
        </a:p>
      </dgm:t>
    </dgm:pt>
    <dgm:pt modelId="{2A34B9E0-BC78-47E9-B6C0-F9A67AC869CF}" type="sibTrans" cxnId="{F8BE3621-52F6-4510-9385-ADA6ACC4B1EC}">
      <dgm:prSet/>
      <dgm:spPr/>
      <dgm:t>
        <a:bodyPr/>
        <a:lstStyle/>
        <a:p>
          <a:endParaRPr lang="en-US"/>
        </a:p>
      </dgm:t>
    </dgm:pt>
    <dgm:pt modelId="{E1931CBD-A8E3-4AA5-980D-6B7806264AE7}">
      <dgm:prSet/>
      <dgm:spPr/>
      <dgm:t>
        <a:bodyPr/>
        <a:lstStyle/>
        <a:p>
          <a:r>
            <a:rPr lang="en-US" dirty="0"/>
            <a:t>The business is not seeing the needed agility from their support/IT organizations/platforms</a:t>
          </a:r>
        </a:p>
      </dgm:t>
    </dgm:pt>
    <dgm:pt modelId="{B6263B4A-E8C8-47FA-9908-285A22E0AE00}" type="parTrans" cxnId="{676E3A60-4C44-4F09-90B6-DAE218BF931D}">
      <dgm:prSet/>
      <dgm:spPr/>
      <dgm:t>
        <a:bodyPr/>
        <a:lstStyle/>
        <a:p>
          <a:endParaRPr lang="en-US"/>
        </a:p>
      </dgm:t>
    </dgm:pt>
    <dgm:pt modelId="{2753D15C-084D-4851-93B6-B177F44691FB}" type="sibTrans" cxnId="{676E3A60-4C44-4F09-90B6-DAE218BF931D}">
      <dgm:prSet/>
      <dgm:spPr/>
      <dgm:t>
        <a:bodyPr/>
        <a:lstStyle/>
        <a:p>
          <a:endParaRPr lang="en-US"/>
        </a:p>
      </dgm:t>
    </dgm:pt>
    <dgm:pt modelId="{21468107-1074-4D52-82D8-45178632A390}">
      <dgm:prSet/>
      <dgm:spPr/>
      <dgm:t>
        <a:bodyPr/>
        <a:lstStyle/>
        <a:p>
          <a:r>
            <a:rPr lang="en-US" dirty="0"/>
            <a:t>IT Operations does not have the needed visibility into the running systems to ensure business continuation</a:t>
          </a:r>
        </a:p>
      </dgm:t>
    </dgm:pt>
    <dgm:pt modelId="{0CEE69EF-CDE3-4EB6-9538-9BBCD7F28197}" type="parTrans" cxnId="{8A9A940B-CD67-4261-9C55-57C3C15030CA}">
      <dgm:prSet/>
      <dgm:spPr/>
      <dgm:t>
        <a:bodyPr/>
        <a:lstStyle/>
        <a:p>
          <a:endParaRPr lang="en-US"/>
        </a:p>
      </dgm:t>
    </dgm:pt>
    <dgm:pt modelId="{21AB3224-EDB9-4152-ACFA-D5D76AA406C3}" type="sibTrans" cxnId="{8A9A940B-CD67-4261-9C55-57C3C15030CA}">
      <dgm:prSet/>
      <dgm:spPr/>
      <dgm:t>
        <a:bodyPr/>
        <a:lstStyle/>
        <a:p>
          <a:endParaRPr lang="en-US"/>
        </a:p>
      </dgm:t>
    </dgm:pt>
    <dgm:pt modelId="{54595E7F-295C-4BAB-A16C-2FE06E01A42E}" type="pres">
      <dgm:prSet presAssocID="{12F5D7F5-7B07-4DE1-8066-AAB8143D3FF1}" presName="diagram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9FC31D46-5E5C-476D-A3A7-FE8B3F9A622E}" type="pres">
      <dgm:prSet presAssocID="{12F5D7F5-7B07-4DE1-8066-AAB8143D3FF1}" presName="matrix" presStyleCnt="0"/>
      <dgm:spPr/>
    </dgm:pt>
    <dgm:pt modelId="{C2CB437B-D87B-404C-A61C-AE450811447C}" type="pres">
      <dgm:prSet presAssocID="{12F5D7F5-7B07-4DE1-8066-AAB8143D3FF1}" presName="tile1" presStyleLbl="node1" presStyleIdx="0" presStyleCnt="4"/>
      <dgm:spPr/>
    </dgm:pt>
    <dgm:pt modelId="{84BCAF4B-1780-4D08-AE44-EF63A1641469}" type="pres">
      <dgm:prSet presAssocID="{12F5D7F5-7B07-4DE1-8066-AAB8143D3FF1}" presName="tile1text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305405BF-60C7-4391-8BC3-1945A3EC5A9F}" type="pres">
      <dgm:prSet presAssocID="{12F5D7F5-7B07-4DE1-8066-AAB8143D3FF1}" presName="tile2" presStyleLbl="node1" presStyleIdx="1" presStyleCnt="4"/>
      <dgm:spPr/>
    </dgm:pt>
    <dgm:pt modelId="{DF693B7B-77FD-457A-9EA9-76DA655041F1}" type="pres">
      <dgm:prSet presAssocID="{12F5D7F5-7B07-4DE1-8066-AAB8143D3FF1}" presName="tile2text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90E45A6E-7F79-41B4-86C6-C8CBE198663B}" type="pres">
      <dgm:prSet presAssocID="{12F5D7F5-7B07-4DE1-8066-AAB8143D3FF1}" presName="tile3" presStyleLbl="node1" presStyleIdx="2" presStyleCnt="4"/>
      <dgm:spPr/>
    </dgm:pt>
    <dgm:pt modelId="{C4CFC702-0E77-4225-ACBD-75EC09C15222}" type="pres">
      <dgm:prSet presAssocID="{12F5D7F5-7B07-4DE1-8066-AAB8143D3FF1}" presName="tile3text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100F8CD5-6BCA-428A-8BBB-06AECD926242}" type="pres">
      <dgm:prSet presAssocID="{12F5D7F5-7B07-4DE1-8066-AAB8143D3FF1}" presName="tile4" presStyleLbl="node1" presStyleIdx="3" presStyleCnt="4"/>
      <dgm:spPr/>
    </dgm:pt>
    <dgm:pt modelId="{BCDE0367-91E5-4B15-9EF0-B111161BC737}" type="pres">
      <dgm:prSet presAssocID="{12F5D7F5-7B07-4DE1-8066-AAB8143D3FF1}" presName="tile4text" presStyleLbl="node1" presStyleIdx="3" presStyleCnt="4">
        <dgm:presLayoutVars>
          <dgm:chMax val="0"/>
          <dgm:chPref val="0"/>
          <dgm:bulletEnabled val="1"/>
        </dgm:presLayoutVars>
      </dgm:prSet>
      <dgm:spPr/>
    </dgm:pt>
    <dgm:pt modelId="{78DDBC71-A675-4646-A69B-B075CB51EF3B}" type="pres">
      <dgm:prSet presAssocID="{12F5D7F5-7B07-4DE1-8066-AAB8143D3FF1}" presName="centerTile" presStyleLbl="fgShp" presStyleIdx="0" presStyleCnt="1">
        <dgm:presLayoutVars>
          <dgm:chMax val="0"/>
          <dgm:chPref val="0"/>
        </dgm:presLayoutVars>
      </dgm:prSet>
      <dgm:spPr/>
    </dgm:pt>
  </dgm:ptLst>
  <dgm:cxnLst>
    <dgm:cxn modelId="{8A9A940B-CD67-4261-9C55-57C3C15030CA}" srcId="{10EA985A-6E2F-4E92-A0C9-06029B95A917}" destId="{21468107-1074-4D52-82D8-45178632A390}" srcOrd="3" destOrd="0" parTransId="{0CEE69EF-CDE3-4EB6-9538-9BBCD7F28197}" sibTransId="{21AB3224-EDB9-4152-ACFA-D5D76AA406C3}"/>
    <dgm:cxn modelId="{F8BE3621-52F6-4510-9385-ADA6ACC4B1EC}" srcId="{10EA985A-6E2F-4E92-A0C9-06029B95A917}" destId="{D4C1B3A6-3F7F-4249-B2B9-9795EB6A69F2}" srcOrd="1" destOrd="0" parTransId="{3924F4EE-3A1F-4520-A510-9D91994348EE}" sibTransId="{2A34B9E0-BC78-47E9-B6C0-F9A67AC869CF}"/>
    <dgm:cxn modelId="{87BB1722-2136-4AE5-89E8-F58CD6CC6AE4}" type="presOf" srcId="{D4C1B3A6-3F7F-4249-B2B9-9795EB6A69F2}" destId="{DF693B7B-77FD-457A-9EA9-76DA655041F1}" srcOrd="1" destOrd="0" presId="urn:microsoft.com/office/officeart/2005/8/layout/matrix1"/>
    <dgm:cxn modelId="{7B810A32-5D7F-42A1-A505-1DDC49ECFE38}" type="presOf" srcId="{E1931CBD-A8E3-4AA5-980D-6B7806264AE7}" destId="{90E45A6E-7F79-41B4-86C6-C8CBE198663B}" srcOrd="0" destOrd="0" presId="urn:microsoft.com/office/officeart/2005/8/layout/matrix1"/>
    <dgm:cxn modelId="{676E3A60-4C44-4F09-90B6-DAE218BF931D}" srcId="{10EA985A-6E2F-4E92-A0C9-06029B95A917}" destId="{E1931CBD-A8E3-4AA5-980D-6B7806264AE7}" srcOrd="2" destOrd="0" parTransId="{B6263B4A-E8C8-47FA-9908-285A22E0AE00}" sibTransId="{2753D15C-084D-4851-93B6-B177F44691FB}"/>
    <dgm:cxn modelId="{0E380365-1011-49B8-8BE4-0838B33EF11F}" type="presOf" srcId="{10EA985A-6E2F-4E92-A0C9-06029B95A917}" destId="{78DDBC71-A675-4646-A69B-B075CB51EF3B}" srcOrd="0" destOrd="0" presId="urn:microsoft.com/office/officeart/2005/8/layout/matrix1"/>
    <dgm:cxn modelId="{59CB544C-7D2E-48E1-868F-BAF7870D8AB2}" type="presOf" srcId="{12F5D7F5-7B07-4DE1-8066-AAB8143D3FF1}" destId="{54595E7F-295C-4BAB-A16C-2FE06E01A42E}" srcOrd="0" destOrd="0" presId="urn:microsoft.com/office/officeart/2005/8/layout/matrix1"/>
    <dgm:cxn modelId="{C9972D76-F1FC-49A3-A89F-96C1899DFE02}" type="presOf" srcId="{41FE424D-20FC-4B6E-9861-76AF512DB573}" destId="{C2CB437B-D87B-404C-A61C-AE450811447C}" srcOrd="0" destOrd="0" presId="urn:microsoft.com/office/officeart/2005/8/layout/matrix1"/>
    <dgm:cxn modelId="{6E53DB7E-9052-4B09-9C12-7841686B3A1A}" type="presOf" srcId="{41FE424D-20FC-4B6E-9861-76AF512DB573}" destId="{84BCAF4B-1780-4D08-AE44-EF63A1641469}" srcOrd="1" destOrd="0" presId="urn:microsoft.com/office/officeart/2005/8/layout/matrix1"/>
    <dgm:cxn modelId="{4C758F83-0EBA-48E9-87B9-AF7D79F58130}" type="presOf" srcId="{21468107-1074-4D52-82D8-45178632A390}" destId="{100F8CD5-6BCA-428A-8BBB-06AECD926242}" srcOrd="0" destOrd="0" presId="urn:microsoft.com/office/officeart/2005/8/layout/matrix1"/>
    <dgm:cxn modelId="{4AA2E6AD-0B26-47DC-97E8-063A681802CE}" srcId="{10EA985A-6E2F-4E92-A0C9-06029B95A917}" destId="{41FE424D-20FC-4B6E-9861-76AF512DB573}" srcOrd="0" destOrd="0" parTransId="{C82B52CE-DEDE-4B9C-A80F-0FE81BD0F693}" sibTransId="{6597FE3C-FC16-40DD-A172-631784570CFB}"/>
    <dgm:cxn modelId="{7359EFC3-4AE6-4172-AD47-9235198A7B9C}" srcId="{12F5D7F5-7B07-4DE1-8066-AAB8143D3FF1}" destId="{10EA985A-6E2F-4E92-A0C9-06029B95A917}" srcOrd="0" destOrd="0" parTransId="{7B383F61-5923-4063-B291-B7F4DD763EAA}" sibTransId="{C98157B0-DCB2-436A-9565-5F5378D3A63A}"/>
    <dgm:cxn modelId="{16B318C8-2D5C-4CAC-BC2C-1C67148528BD}" type="presOf" srcId="{E1931CBD-A8E3-4AA5-980D-6B7806264AE7}" destId="{C4CFC702-0E77-4225-ACBD-75EC09C15222}" srcOrd="1" destOrd="0" presId="urn:microsoft.com/office/officeart/2005/8/layout/matrix1"/>
    <dgm:cxn modelId="{8438C8DC-020F-4B31-ACC4-A152A237B87A}" type="presOf" srcId="{D4C1B3A6-3F7F-4249-B2B9-9795EB6A69F2}" destId="{305405BF-60C7-4391-8BC3-1945A3EC5A9F}" srcOrd="0" destOrd="0" presId="urn:microsoft.com/office/officeart/2005/8/layout/matrix1"/>
    <dgm:cxn modelId="{BC2312FB-191C-47AF-B226-5F3C4D2BF571}" type="presOf" srcId="{21468107-1074-4D52-82D8-45178632A390}" destId="{BCDE0367-91E5-4B15-9EF0-B111161BC737}" srcOrd="1" destOrd="0" presId="urn:microsoft.com/office/officeart/2005/8/layout/matrix1"/>
    <dgm:cxn modelId="{3EC74A23-2C79-4D38-88E0-916808FD1E34}" type="presParOf" srcId="{54595E7F-295C-4BAB-A16C-2FE06E01A42E}" destId="{9FC31D46-5E5C-476D-A3A7-FE8B3F9A622E}" srcOrd="0" destOrd="0" presId="urn:microsoft.com/office/officeart/2005/8/layout/matrix1"/>
    <dgm:cxn modelId="{10842696-0003-4096-BAC6-C19F5983DEB3}" type="presParOf" srcId="{9FC31D46-5E5C-476D-A3A7-FE8B3F9A622E}" destId="{C2CB437B-D87B-404C-A61C-AE450811447C}" srcOrd="0" destOrd="0" presId="urn:microsoft.com/office/officeart/2005/8/layout/matrix1"/>
    <dgm:cxn modelId="{C6B38660-B32A-4C6A-8FC6-DDADB61956AA}" type="presParOf" srcId="{9FC31D46-5E5C-476D-A3A7-FE8B3F9A622E}" destId="{84BCAF4B-1780-4D08-AE44-EF63A1641469}" srcOrd="1" destOrd="0" presId="urn:microsoft.com/office/officeart/2005/8/layout/matrix1"/>
    <dgm:cxn modelId="{0BE83C37-0AC5-4980-B5B9-9EB3B38FBDA1}" type="presParOf" srcId="{9FC31D46-5E5C-476D-A3A7-FE8B3F9A622E}" destId="{305405BF-60C7-4391-8BC3-1945A3EC5A9F}" srcOrd="2" destOrd="0" presId="urn:microsoft.com/office/officeart/2005/8/layout/matrix1"/>
    <dgm:cxn modelId="{7B35C813-3FAA-4359-9EAD-70DFAE452F2E}" type="presParOf" srcId="{9FC31D46-5E5C-476D-A3A7-FE8B3F9A622E}" destId="{DF693B7B-77FD-457A-9EA9-76DA655041F1}" srcOrd="3" destOrd="0" presId="urn:microsoft.com/office/officeart/2005/8/layout/matrix1"/>
    <dgm:cxn modelId="{3DE6DC17-A206-4756-A946-1CC5BB2CDAAD}" type="presParOf" srcId="{9FC31D46-5E5C-476D-A3A7-FE8B3F9A622E}" destId="{90E45A6E-7F79-41B4-86C6-C8CBE198663B}" srcOrd="4" destOrd="0" presId="urn:microsoft.com/office/officeart/2005/8/layout/matrix1"/>
    <dgm:cxn modelId="{7884E276-13B6-45B7-9482-8DC89CD108B2}" type="presParOf" srcId="{9FC31D46-5E5C-476D-A3A7-FE8B3F9A622E}" destId="{C4CFC702-0E77-4225-ACBD-75EC09C15222}" srcOrd="5" destOrd="0" presId="urn:microsoft.com/office/officeart/2005/8/layout/matrix1"/>
    <dgm:cxn modelId="{130A395D-25E6-4657-A54D-3FE045EC768A}" type="presParOf" srcId="{9FC31D46-5E5C-476D-A3A7-FE8B3F9A622E}" destId="{100F8CD5-6BCA-428A-8BBB-06AECD926242}" srcOrd="6" destOrd="0" presId="urn:microsoft.com/office/officeart/2005/8/layout/matrix1"/>
    <dgm:cxn modelId="{18A39599-7573-4BBC-8F71-DEC9DC104187}" type="presParOf" srcId="{9FC31D46-5E5C-476D-A3A7-FE8B3F9A622E}" destId="{BCDE0367-91E5-4B15-9EF0-B111161BC737}" srcOrd="7" destOrd="0" presId="urn:microsoft.com/office/officeart/2005/8/layout/matrix1"/>
    <dgm:cxn modelId="{904AE473-974C-42AD-9759-A2923A273A40}" type="presParOf" srcId="{54595E7F-295C-4BAB-A16C-2FE06E01A42E}" destId="{78DDBC71-A675-4646-A69B-B075CB51EF3B}" srcOrd="1" destOrd="0" presId="urn:microsoft.com/office/officeart/2005/8/layout/matrix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55DDC5E-8DD3-4C64-A991-8BB3BC84587D}" type="doc">
      <dgm:prSet loTypeId="urn:microsoft.com/office/officeart/2005/8/layout/chevron2" loCatId="process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C23D0E7-7352-4E64-9E48-E8C646972DBB}">
      <dgm:prSet phldrT="[Text]"/>
      <dgm:spPr/>
      <dgm:t>
        <a:bodyPr/>
        <a:lstStyle/>
        <a:p>
          <a:r>
            <a:rPr lang="en-US" dirty="0"/>
            <a:t>Assessment</a:t>
          </a:r>
        </a:p>
      </dgm:t>
    </dgm:pt>
    <dgm:pt modelId="{92DD1DE7-5160-495A-BAE5-6BC68C381CB9}" type="parTrans" cxnId="{8B40F80E-75A8-4509-8790-99AD7CDE86D0}">
      <dgm:prSet/>
      <dgm:spPr/>
      <dgm:t>
        <a:bodyPr/>
        <a:lstStyle/>
        <a:p>
          <a:endParaRPr lang="en-US"/>
        </a:p>
      </dgm:t>
    </dgm:pt>
    <dgm:pt modelId="{A87E0DE9-2921-4E24-AF85-F874358F02F3}" type="sibTrans" cxnId="{8B40F80E-75A8-4509-8790-99AD7CDE86D0}">
      <dgm:prSet/>
      <dgm:spPr/>
      <dgm:t>
        <a:bodyPr/>
        <a:lstStyle/>
        <a:p>
          <a:endParaRPr lang="en-US"/>
        </a:p>
      </dgm:t>
    </dgm:pt>
    <dgm:pt modelId="{4B52E112-0078-47B5-8619-AC56E6F88B41}">
      <dgm:prSet phldrT="[Text]"/>
      <dgm:spPr/>
      <dgm:t>
        <a:bodyPr/>
        <a:lstStyle/>
        <a:p>
          <a:r>
            <a:rPr lang="en-US" dirty="0"/>
            <a:t>Identify portfolio</a:t>
          </a:r>
        </a:p>
      </dgm:t>
    </dgm:pt>
    <dgm:pt modelId="{2D3DFA37-A7BF-43DD-9835-A45D58461804}" type="parTrans" cxnId="{0517B2DD-8FC7-4196-8B0F-AC803FE70AEE}">
      <dgm:prSet/>
      <dgm:spPr/>
      <dgm:t>
        <a:bodyPr/>
        <a:lstStyle/>
        <a:p>
          <a:endParaRPr lang="en-US"/>
        </a:p>
      </dgm:t>
    </dgm:pt>
    <dgm:pt modelId="{FDC73077-380C-41D6-A1FF-F11EC631B54B}" type="sibTrans" cxnId="{0517B2DD-8FC7-4196-8B0F-AC803FE70AEE}">
      <dgm:prSet/>
      <dgm:spPr/>
      <dgm:t>
        <a:bodyPr/>
        <a:lstStyle/>
        <a:p>
          <a:endParaRPr lang="en-US"/>
        </a:p>
      </dgm:t>
    </dgm:pt>
    <dgm:pt modelId="{19E9A76F-F6F1-4242-9B56-9AB54F1FA05B}">
      <dgm:prSet phldrT="[Text]"/>
      <dgm:spPr/>
      <dgm:t>
        <a:bodyPr/>
        <a:lstStyle/>
        <a:p>
          <a:r>
            <a:rPr lang="en-US" dirty="0"/>
            <a:t>Pilot</a:t>
          </a:r>
        </a:p>
      </dgm:t>
    </dgm:pt>
    <dgm:pt modelId="{53E95616-D547-4BBF-8C58-9DF16B3C9FF2}" type="parTrans" cxnId="{DC31009C-3BDB-43A3-AD73-C125F670D118}">
      <dgm:prSet/>
      <dgm:spPr/>
      <dgm:t>
        <a:bodyPr/>
        <a:lstStyle/>
        <a:p>
          <a:endParaRPr lang="en-US"/>
        </a:p>
      </dgm:t>
    </dgm:pt>
    <dgm:pt modelId="{5BD8E19C-56D0-4B2D-B390-E0E7B0328383}" type="sibTrans" cxnId="{DC31009C-3BDB-43A3-AD73-C125F670D118}">
      <dgm:prSet/>
      <dgm:spPr/>
      <dgm:t>
        <a:bodyPr/>
        <a:lstStyle/>
        <a:p>
          <a:endParaRPr lang="en-US"/>
        </a:p>
      </dgm:t>
    </dgm:pt>
    <dgm:pt modelId="{56899044-2A96-4912-B8EC-7D8B6281E078}">
      <dgm:prSet phldrT="[Text]"/>
      <dgm:spPr/>
      <dgm:t>
        <a:bodyPr/>
        <a:lstStyle/>
        <a:p>
          <a:r>
            <a:rPr lang="en-US" dirty="0"/>
            <a:t>Identify one or more systems to be migration</a:t>
          </a:r>
        </a:p>
      </dgm:t>
    </dgm:pt>
    <dgm:pt modelId="{1386F679-3C2F-4FA4-9B80-786ED5B55DD5}" type="parTrans" cxnId="{CDF554E3-7532-4424-9277-3883F09FC532}">
      <dgm:prSet/>
      <dgm:spPr/>
      <dgm:t>
        <a:bodyPr/>
        <a:lstStyle/>
        <a:p>
          <a:endParaRPr lang="en-US"/>
        </a:p>
      </dgm:t>
    </dgm:pt>
    <dgm:pt modelId="{DCF1CFD1-07E4-4741-A498-32FF2A86B05B}" type="sibTrans" cxnId="{CDF554E3-7532-4424-9277-3883F09FC532}">
      <dgm:prSet/>
      <dgm:spPr/>
      <dgm:t>
        <a:bodyPr/>
        <a:lstStyle/>
        <a:p>
          <a:endParaRPr lang="en-US"/>
        </a:p>
      </dgm:t>
    </dgm:pt>
    <dgm:pt modelId="{9907490B-DAEF-484D-B178-F9CE409DB982}">
      <dgm:prSet phldrT="[Text]"/>
      <dgm:spPr/>
      <dgm:t>
        <a:bodyPr/>
        <a:lstStyle/>
        <a:p>
          <a:r>
            <a:rPr lang="en-US" dirty="0"/>
            <a:t>Do a modernization/mitigation exercise for each</a:t>
          </a:r>
        </a:p>
      </dgm:t>
    </dgm:pt>
    <dgm:pt modelId="{6779108E-894D-441E-9963-2E98D53C509C}" type="parTrans" cxnId="{140B4362-E71B-4F8C-98E2-2827878A79A0}">
      <dgm:prSet/>
      <dgm:spPr/>
      <dgm:t>
        <a:bodyPr/>
        <a:lstStyle/>
        <a:p>
          <a:endParaRPr lang="en-US"/>
        </a:p>
      </dgm:t>
    </dgm:pt>
    <dgm:pt modelId="{BA403F15-3B45-4205-9E67-F390CC747FB0}" type="sibTrans" cxnId="{140B4362-E71B-4F8C-98E2-2827878A79A0}">
      <dgm:prSet/>
      <dgm:spPr/>
      <dgm:t>
        <a:bodyPr/>
        <a:lstStyle/>
        <a:p>
          <a:endParaRPr lang="en-US"/>
        </a:p>
      </dgm:t>
    </dgm:pt>
    <dgm:pt modelId="{7E55CAAA-6735-46EE-BDE9-8825A8D78D6E}">
      <dgm:prSet phldrT="[Text]"/>
      <dgm:spPr/>
      <dgm:t>
        <a:bodyPr/>
        <a:lstStyle/>
        <a:p>
          <a:r>
            <a:rPr lang="en-US" dirty="0"/>
            <a:t>Migrate / Modernize</a:t>
          </a:r>
        </a:p>
      </dgm:t>
    </dgm:pt>
    <dgm:pt modelId="{C575B146-A43F-42B3-B6FA-D5F61D13EAF8}" type="parTrans" cxnId="{29830860-1C05-45A9-A736-9AA1CFC8319D}">
      <dgm:prSet/>
      <dgm:spPr/>
      <dgm:t>
        <a:bodyPr/>
        <a:lstStyle/>
        <a:p>
          <a:endParaRPr lang="en-US"/>
        </a:p>
      </dgm:t>
    </dgm:pt>
    <dgm:pt modelId="{7F7E3180-E19F-49B9-A1F9-EA9C37AF51FC}" type="sibTrans" cxnId="{29830860-1C05-45A9-A736-9AA1CFC8319D}">
      <dgm:prSet/>
      <dgm:spPr/>
      <dgm:t>
        <a:bodyPr/>
        <a:lstStyle/>
        <a:p>
          <a:endParaRPr lang="en-US"/>
        </a:p>
      </dgm:t>
    </dgm:pt>
    <dgm:pt modelId="{D34C99FD-4D3E-4E0C-A492-B57191DF19B3}">
      <dgm:prSet phldrT="[Text]"/>
      <dgm:spPr/>
      <dgm:t>
        <a:bodyPr/>
        <a:lstStyle/>
        <a:p>
          <a:r>
            <a:rPr lang="en-US" dirty="0"/>
            <a:t>For each remaining systems, M+M </a:t>
          </a:r>
        </a:p>
      </dgm:t>
    </dgm:pt>
    <dgm:pt modelId="{B4297214-FED8-41E7-B087-817FE62796C7}" type="parTrans" cxnId="{063935E0-0656-4ADC-85BC-DD95C387C1AE}">
      <dgm:prSet/>
      <dgm:spPr/>
      <dgm:t>
        <a:bodyPr/>
        <a:lstStyle/>
        <a:p>
          <a:endParaRPr lang="en-US"/>
        </a:p>
      </dgm:t>
    </dgm:pt>
    <dgm:pt modelId="{7726A4ED-59CA-4833-824B-286E91E3F753}" type="sibTrans" cxnId="{063935E0-0656-4ADC-85BC-DD95C387C1AE}">
      <dgm:prSet/>
      <dgm:spPr/>
      <dgm:t>
        <a:bodyPr/>
        <a:lstStyle/>
        <a:p>
          <a:endParaRPr lang="en-US"/>
        </a:p>
      </dgm:t>
    </dgm:pt>
    <dgm:pt modelId="{0BF85777-F032-4AFE-81E4-DA538AECDEFC}">
      <dgm:prSet phldrT="[Text]"/>
      <dgm:spPr/>
      <dgm:t>
        <a:bodyPr/>
        <a:lstStyle/>
        <a:p>
          <a:r>
            <a:rPr lang="en-US" dirty="0"/>
            <a:t>Learn from each one</a:t>
          </a:r>
        </a:p>
      </dgm:t>
    </dgm:pt>
    <dgm:pt modelId="{0BB449F2-799F-44D9-9438-D352D77CA325}" type="parTrans" cxnId="{CDE22845-0EE3-4338-AB18-A79E3E80AC0F}">
      <dgm:prSet/>
      <dgm:spPr/>
      <dgm:t>
        <a:bodyPr/>
        <a:lstStyle/>
        <a:p>
          <a:endParaRPr lang="en-US"/>
        </a:p>
      </dgm:t>
    </dgm:pt>
    <dgm:pt modelId="{2FB16A1E-060B-4572-AB4D-37CF2A00A92E}" type="sibTrans" cxnId="{CDE22845-0EE3-4338-AB18-A79E3E80AC0F}">
      <dgm:prSet/>
      <dgm:spPr/>
      <dgm:t>
        <a:bodyPr/>
        <a:lstStyle/>
        <a:p>
          <a:endParaRPr lang="en-US"/>
        </a:p>
      </dgm:t>
    </dgm:pt>
    <dgm:pt modelId="{8FA49043-8DA7-47C2-A1B7-C3C40B8EE647}">
      <dgm:prSet phldrT="[Text]"/>
      <dgm:spPr/>
      <dgm:t>
        <a:bodyPr/>
        <a:lstStyle/>
        <a:p>
          <a:r>
            <a:rPr lang="en-US" dirty="0"/>
            <a:t>Collect usage and dependency data</a:t>
          </a:r>
        </a:p>
      </dgm:t>
    </dgm:pt>
    <dgm:pt modelId="{2E4F732A-319E-40B0-861B-AC6BA6154E82}" type="parTrans" cxnId="{169F3C87-82AC-414C-A1BE-8146BED7FBD0}">
      <dgm:prSet/>
      <dgm:spPr/>
      <dgm:t>
        <a:bodyPr/>
        <a:lstStyle/>
        <a:p>
          <a:endParaRPr lang="en-US"/>
        </a:p>
      </dgm:t>
    </dgm:pt>
    <dgm:pt modelId="{A4C8C61A-3EB8-4E30-8FF3-44539EBF3814}" type="sibTrans" cxnId="{169F3C87-82AC-414C-A1BE-8146BED7FBD0}">
      <dgm:prSet/>
      <dgm:spPr/>
      <dgm:t>
        <a:bodyPr/>
        <a:lstStyle/>
        <a:p>
          <a:endParaRPr lang="en-US"/>
        </a:p>
      </dgm:t>
    </dgm:pt>
    <dgm:pt modelId="{1D128290-82A3-4DEE-91AC-2A5B98F28B17}">
      <dgm:prSet phldrT="[Text]"/>
      <dgm:spPr/>
      <dgm:t>
        <a:bodyPr/>
        <a:lstStyle/>
        <a:p>
          <a:r>
            <a:rPr lang="en-US" dirty="0"/>
            <a:t>Interview system owners for key considerations</a:t>
          </a:r>
        </a:p>
      </dgm:t>
    </dgm:pt>
    <dgm:pt modelId="{C01625D0-F485-4201-BF49-1A30A39D138E}" type="parTrans" cxnId="{BFB91A33-CC16-4A8E-A2CE-B42760C524E2}">
      <dgm:prSet/>
      <dgm:spPr/>
      <dgm:t>
        <a:bodyPr/>
        <a:lstStyle/>
        <a:p>
          <a:endParaRPr lang="en-US"/>
        </a:p>
      </dgm:t>
    </dgm:pt>
    <dgm:pt modelId="{EA4A0782-271B-4763-BA86-AC96A7F79615}" type="sibTrans" cxnId="{BFB91A33-CC16-4A8E-A2CE-B42760C524E2}">
      <dgm:prSet/>
      <dgm:spPr/>
      <dgm:t>
        <a:bodyPr/>
        <a:lstStyle/>
        <a:p>
          <a:endParaRPr lang="en-US"/>
        </a:p>
      </dgm:t>
    </dgm:pt>
    <dgm:pt modelId="{D1F0B075-E16F-4644-A4FF-AE6DF95842E1}">
      <dgm:prSet phldrT="[Text]"/>
      <dgm:spPr/>
      <dgm:t>
        <a:bodyPr/>
        <a:lstStyle/>
        <a:p>
          <a:r>
            <a:rPr lang="en-US" dirty="0"/>
            <a:t>Assess the results, plan next steps</a:t>
          </a:r>
        </a:p>
      </dgm:t>
    </dgm:pt>
    <dgm:pt modelId="{85FA901C-10E0-4A62-A438-493804564C91}" type="parTrans" cxnId="{AF33F3A5-5283-4F8D-8B66-23BB17CF4FDB}">
      <dgm:prSet/>
      <dgm:spPr/>
      <dgm:t>
        <a:bodyPr/>
        <a:lstStyle/>
        <a:p>
          <a:endParaRPr lang="en-US"/>
        </a:p>
      </dgm:t>
    </dgm:pt>
    <dgm:pt modelId="{15D25FA2-3E11-4030-AB53-1F739BB7A1B2}" type="sibTrans" cxnId="{AF33F3A5-5283-4F8D-8B66-23BB17CF4FDB}">
      <dgm:prSet/>
      <dgm:spPr/>
      <dgm:t>
        <a:bodyPr/>
        <a:lstStyle/>
        <a:p>
          <a:endParaRPr lang="en-US"/>
        </a:p>
      </dgm:t>
    </dgm:pt>
    <dgm:pt modelId="{1801A6E3-49A6-4383-A3AC-9B0561723946}">
      <dgm:prSet phldrT="[Text]"/>
      <dgm:spPr/>
      <dgm:t>
        <a:bodyPr/>
        <a:lstStyle/>
        <a:p>
          <a:r>
            <a:rPr lang="en-US" dirty="0"/>
            <a:t>Collect metrics and process notes</a:t>
          </a:r>
        </a:p>
      </dgm:t>
    </dgm:pt>
    <dgm:pt modelId="{208051C7-2975-4EDF-9F6A-CD5852261F74}" type="parTrans" cxnId="{09A8C32B-3130-4312-B25C-AF5973C83FE7}">
      <dgm:prSet/>
      <dgm:spPr/>
      <dgm:t>
        <a:bodyPr/>
        <a:lstStyle/>
        <a:p>
          <a:endParaRPr lang="en-US"/>
        </a:p>
      </dgm:t>
    </dgm:pt>
    <dgm:pt modelId="{50C36B03-9FD8-42F6-9810-5A4BDDA60F1F}" type="sibTrans" cxnId="{09A8C32B-3130-4312-B25C-AF5973C83FE7}">
      <dgm:prSet/>
      <dgm:spPr/>
      <dgm:t>
        <a:bodyPr/>
        <a:lstStyle/>
        <a:p>
          <a:endParaRPr lang="en-US"/>
        </a:p>
      </dgm:t>
    </dgm:pt>
    <dgm:pt modelId="{BF5C1279-6D43-4497-991B-97B05161AF03}" type="pres">
      <dgm:prSet presAssocID="{255DDC5E-8DD3-4C64-A991-8BB3BC84587D}" presName="linearFlow" presStyleCnt="0">
        <dgm:presLayoutVars>
          <dgm:dir/>
          <dgm:animLvl val="lvl"/>
          <dgm:resizeHandles val="exact"/>
        </dgm:presLayoutVars>
      </dgm:prSet>
      <dgm:spPr/>
    </dgm:pt>
    <dgm:pt modelId="{0B577953-4C69-43C2-8BC0-454BCD236DAF}" type="pres">
      <dgm:prSet presAssocID="{EC23D0E7-7352-4E64-9E48-E8C646972DBB}" presName="composite" presStyleCnt="0"/>
      <dgm:spPr/>
    </dgm:pt>
    <dgm:pt modelId="{0F529865-8F0C-4730-B4D9-C0E54CB34901}" type="pres">
      <dgm:prSet presAssocID="{EC23D0E7-7352-4E64-9E48-E8C646972DBB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6C399566-AC92-487E-B2B8-3498227674F2}" type="pres">
      <dgm:prSet presAssocID="{EC23D0E7-7352-4E64-9E48-E8C646972DBB}" presName="descendantText" presStyleLbl="alignAcc1" presStyleIdx="0" presStyleCnt="3">
        <dgm:presLayoutVars>
          <dgm:bulletEnabled val="1"/>
        </dgm:presLayoutVars>
      </dgm:prSet>
      <dgm:spPr/>
    </dgm:pt>
    <dgm:pt modelId="{CB1F8929-0BAE-44DF-8D3B-3DEA2C247B3B}" type="pres">
      <dgm:prSet presAssocID="{A87E0DE9-2921-4E24-AF85-F874358F02F3}" presName="sp" presStyleCnt="0"/>
      <dgm:spPr/>
    </dgm:pt>
    <dgm:pt modelId="{ADFAD644-D6E9-4862-A9E8-E9C405D3A452}" type="pres">
      <dgm:prSet presAssocID="{19E9A76F-F6F1-4242-9B56-9AB54F1FA05B}" presName="composite" presStyleCnt="0"/>
      <dgm:spPr/>
    </dgm:pt>
    <dgm:pt modelId="{4ED265A8-A487-4FC4-9C4D-70E04BDD1331}" type="pres">
      <dgm:prSet presAssocID="{19E9A76F-F6F1-4242-9B56-9AB54F1FA05B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2B49D7D0-49C0-4A54-8164-595314D4A887}" type="pres">
      <dgm:prSet presAssocID="{19E9A76F-F6F1-4242-9B56-9AB54F1FA05B}" presName="descendantText" presStyleLbl="alignAcc1" presStyleIdx="1" presStyleCnt="3">
        <dgm:presLayoutVars>
          <dgm:bulletEnabled val="1"/>
        </dgm:presLayoutVars>
      </dgm:prSet>
      <dgm:spPr/>
    </dgm:pt>
    <dgm:pt modelId="{3EAC2D16-AEEF-4D74-9A8B-3E2602A974B3}" type="pres">
      <dgm:prSet presAssocID="{5BD8E19C-56D0-4B2D-B390-E0E7B0328383}" presName="sp" presStyleCnt="0"/>
      <dgm:spPr/>
    </dgm:pt>
    <dgm:pt modelId="{49AE25B7-60A1-4497-AA3E-7608D0BE4E5C}" type="pres">
      <dgm:prSet presAssocID="{7E55CAAA-6735-46EE-BDE9-8825A8D78D6E}" presName="composite" presStyleCnt="0"/>
      <dgm:spPr/>
    </dgm:pt>
    <dgm:pt modelId="{DAE1E299-7FDC-4E21-A7EF-B8D318833FEF}" type="pres">
      <dgm:prSet presAssocID="{7E55CAAA-6735-46EE-BDE9-8825A8D78D6E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05C4B25D-9B1E-4DA8-AEE8-FA2B669FFE55}" type="pres">
      <dgm:prSet presAssocID="{7E55CAAA-6735-46EE-BDE9-8825A8D78D6E}" presName="descendantText" presStyleLbl="alignAcc1" presStyleIdx="2" presStyleCnt="3">
        <dgm:presLayoutVars>
          <dgm:bulletEnabled val="1"/>
        </dgm:presLayoutVars>
      </dgm:prSet>
      <dgm:spPr/>
    </dgm:pt>
  </dgm:ptLst>
  <dgm:cxnLst>
    <dgm:cxn modelId="{8B40F80E-75A8-4509-8790-99AD7CDE86D0}" srcId="{255DDC5E-8DD3-4C64-A991-8BB3BC84587D}" destId="{EC23D0E7-7352-4E64-9E48-E8C646972DBB}" srcOrd="0" destOrd="0" parTransId="{92DD1DE7-5160-495A-BAE5-6BC68C381CB9}" sibTransId="{A87E0DE9-2921-4E24-AF85-F874358F02F3}"/>
    <dgm:cxn modelId="{C16F5314-5820-4649-AAE5-62A0B0DAACE8}" type="presOf" srcId="{1801A6E3-49A6-4383-A3AC-9B0561723946}" destId="{05C4B25D-9B1E-4DA8-AEE8-FA2B669FFE55}" srcOrd="0" destOrd="1" presId="urn:microsoft.com/office/officeart/2005/8/layout/chevron2"/>
    <dgm:cxn modelId="{1F7DA820-ED03-4845-AD1D-BCBDF7D63A71}" type="presOf" srcId="{EC23D0E7-7352-4E64-9E48-E8C646972DBB}" destId="{0F529865-8F0C-4730-B4D9-C0E54CB34901}" srcOrd="0" destOrd="0" presId="urn:microsoft.com/office/officeart/2005/8/layout/chevron2"/>
    <dgm:cxn modelId="{09A8C32B-3130-4312-B25C-AF5973C83FE7}" srcId="{7E55CAAA-6735-46EE-BDE9-8825A8D78D6E}" destId="{1801A6E3-49A6-4383-A3AC-9B0561723946}" srcOrd="1" destOrd="0" parTransId="{208051C7-2975-4EDF-9F6A-CD5852261F74}" sibTransId="{50C36B03-9FD8-42F6-9810-5A4BDDA60F1F}"/>
    <dgm:cxn modelId="{BFB91A33-CC16-4A8E-A2CE-B42760C524E2}" srcId="{EC23D0E7-7352-4E64-9E48-E8C646972DBB}" destId="{1D128290-82A3-4DEE-91AC-2A5B98F28B17}" srcOrd="2" destOrd="0" parTransId="{C01625D0-F485-4201-BF49-1A30A39D138E}" sibTransId="{EA4A0782-271B-4763-BA86-AC96A7F79615}"/>
    <dgm:cxn modelId="{FA0E2233-19F0-46DE-AC63-A8AD6B3C9042}" type="presOf" srcId="{0BF85777-F032-4AFE-81E4-DA538AECDEFC}" destId="{05C4B25D-9B1E-4DA8-AEE8-FA2B669FFE55}" srcOrd="0" destOrd="2" presId="urn:microsoft.com/office/officeart/2005/8/layout/chevron2"/>
    <dgm:cxn modelId="{29830860-1C05-45A9-A736-9AA1CFC8319D}" srcId="{255DDC5E-8DD3-4C64-A991-8BB3BC84587D}" destId="{7E55CAAA-6735-46EE-BDE9-8825A8D78D6E}" srcOrd="2" destOrd="0" parTransId="{C575B146-A43F-42B3-B6FA-D5F61D13EAF8}" sibTransId="{7F7E3180-E19F-49B9-A1F9-EA9C37AF51FC}"/>
    <dgm:cxn modelId="{140B4362-E71B-4F8C-98E2-2827878A79A0}" srcId="{19E9A76F-F6F1-4242-9B56-9AB54F1FA05B}" destId="{9907490B-DAEF-484D-B178-F9CE409DB982}" srcOrd="1" destOrd="0" parTransId="{6779108E-894D-441E-9963-2E98D53C509C}" sibTransId="{BA403F15-3B45-4205-9E67-F390CC747FB0}"/>
    <dgm:cxn modelId="{CDE22845-0EE3-4338-AB18-A79E3E80AC0F}" srcId="{7E55CAAA-6735-46EE-BDE9-8825A8D78D6E}" destId="{0BF85777-F032-4AFE-81E4-DA538AECDEFC}" srcOrd="2" destOrd="0" parTransId="{0BB449F2-799F-44D9-9438-D352D77CA325}" sibTransId="{2FB16A1E-060B-4572-AB4D-37CF2A00A92E}"/>
    <dgm:cxn modelId="{78367D71-81D2-4BD0-9FF2-0F57EC1F545F}" type="presOf" srcId="{56899044-2A96-4912-B8EC-7D8B6281E078}" destId="{2B49D7D0-49C0-4A54-8164-595314D4A887}" srcOrd="0" destOrd="0" presId="urn:microsoft.com/office/officeart/2005/8/layout/chevron2"/>
    <dgm:cxn modelId="{28B40F77-F74B-448A-A92C-2C6CA0497F57}" type="presOf" srcId="{D1F0B075-E16F-4644-A4FF-AE6DF95842E1}" destId="{2B49D7D0-49C0-4A54-8164-595314D4A887}" srcOrd="0" destOrd="2" presId="urn:microsoft.com/office/officeart/2005/8/layout/chevron2"/>
    <dgm:cxn modelId="{50D2B47A-B0A9-49B3-8CC1-7E42821374EB}" type="presOf" srcId="{19E9A76F-F6F1-4242-9B56-9AB54F1FA05B}" destId="{4ED265A8-A487-4FC4-9C4D-70E04BDD1331}" srcOrd="0" destOrd="0" presId="urn:microsoft.com/office/officeart/2005/8/layout/chevron2"/>
    <dgm:cxn modelId="{169F3C87-82AC-414C-A1BE-8146BED7FBD0}" srcId="{EC23D0E7-7352-4E64-9E48-E8C646972DBB}" destId="{8FA49043-8DA7-47C2-A1B7-C3C40B8EE647}" srcOrd="1" destOrd="0" parTransId="{2E4F732A-319E-40B0-861B-AC6BA6154E82}" sibTransId="{A4C8C61A-3EB8-4E30-8FF3-44539EBF3814}"/>
    <dgm:cxn modelId="{E94EF98D-C55C-4401-B7FA-8218BE0844ED}" type="presOf" srcId="{1D128290-82A3-4DEE-91AC-2A5B98F28B17}" destId="{6C399566-AC92-487E-B2B8-3498227674F2}" srcOrd="0" destOrd="2" presId="urn:microsoft.com/office/officeart/2005/8/layout/chevron2"/>
    <dgm:cxn modelId="{BA172E93-656F-4C0B-8460-F1A8FB0E6B98}" type="presOf" srcId="{9907490B-DAEF-484D-B178-F9CE409DB982}" destId="{2B49D7D0-49C0-4A54-8164-595314D4A887}" srcOrd="0" destOrd="1" presId="urn:microsoft.com/office/officeart/2005/8/layout/chevron2"/>
    <dgm:cxn modelId="{F7E81099-1625-4254-B9AD-43C8AB0836E6}" type="presOf" srcId="{8FA49043-8DA7-47C2-A1B7-C3C40B8EE647}" destId="{6C399566-AC92-487E-B2B8-3498227674F2}" srcOrd="0" destOrd="1" presId="urn:microsoft.com/office/officeart/2005/8/layout/chevron2"/>
    <dgm:cxn modelId="{DC31009C-3BDB-43A3-AD73-C125F670D118}" srcId="{255DDC5E-8DD3-4C64-A991-8BB3BC84587D}" destId="{19E9A76F-F6F1-4242-9B56-9AB54F1FA05B}" srcOrd="1" destOrd="0" parTransId="{53E95616-D547-4BBF-8C58-9DF16B3C9FF2}" sibTransId="{5BD8E19C-56D0-4B2D-B390-E0E7B0328383}"/>
    <dgm:cxn modelId="{AF33F3A5-5283-4F8D-8B66-23BB17CF4FDB}" srcId="{19E9A76F-F6F1-4242-9B56-9AB54F1FA05B}" destId="{D1F0B075-E16F-4644-A4FF-AE6DF95842E1}" srcOrd="2" destOrd="0" parTransId="{85FA901C-10E0-4A62-A438-493804564C91}" sibTransId="{15D25FA2-3E11-4030-AB53-1F739BB7A1B2}"/>
    <dgm:cxn modelId="{892443C1-6680-432F-A734-ADCFA69F7C91}" type="presOf" srcId="{D34C99FD-4D3E-4E0C-A492-B57191DF19B3}" destId="{05C4B25D-9B1E-4DA8-AEE8-FA2B669FFE55}" srcOrd="0" destOrd="0" presId="urn:microsoft.com/office/officeart/2005/8/layout/chevron2"/>
    <dgm:cxn modelId="{EBFFC1D7-4E68-435A-B859-2DD4A44DFB09}" type="presOf" srcId="{7E55CAAA-6735-46EE-BDE9-8825A8D78D6E}" destId="{DAE1E299-7FDC-4E21-A7EF-B8D318833FEF}" srcOrd="0" destOrd="0" presId="urn:microsoft.com/office/officeart/2005/8/layout/chevron2"/>
    <dgm:cxn modelId="{0517B2DD-8FC7-4196-8B0F-AC803FE70AEE}" srcId="{EC23D0E7-7352-4E64-9E48-E8C646972DBB}" destId="{4B52E112-0078-47B5-8619-AC56E6F88B41}" srcOrd="0" destOrd="0" parTransId="{2D3DFA37-A7BF-43DD-9835-A45D58461804}" sibTransId="{FDC73077-380C-41D6-A1FF-F11EC631B54B}"/>
    <dgm:cxn modelId="{063935E0-0656-4ADC-85BC-DD95C387C1AE}" srcId="{7E55CAAA-6735-46EE-BDE9-8825A8D78D6E}" destId="{D34C99FD-4D3E-4E0C-A492-B57191DF19B3}" srcOrd="0" destOrd="0" parTransId="{B4297214-FED8-41E7-B087-817FE62796C7}" sibTransId="{7726A4ED-59CA-4833-824B-286E91E3F753}"/>
    <dgm:cxn modelId="{CDF554E3-7532-4424-9277-3883F09FC532}" srcId="{19E9A76F-F6F1-4242-9B56-9AB54F1FA05B}" destId="{56899044-2A96-4912-B8EC-7D8B6281E078}" srcOrd="0" destOrd="0" parTransId="{1386F679-3C2F-4FA4-9B80-786ED5B55DD5}" sibTransId="{DCF1CFD1-07E4-4741-A498-32FF2A86B05B}"/>
    <dgm:cxn modelId="{9F2F61FE-D0B0-4A3B-8F65-28C3B81E713D}" type="presOf" srcId="{255DDC5E-8DD3-4C64-A991-8BB3BC84587D}" destId="{BF5C1279-6D43-4497-991B-97B05161AF03}" srcOrd="0" destOrd="0" presId="urn:microsoft.com/office/officeart/2005/8/layout/chevron2"/>
    <dgm:cxn modelId="{7215F8FE-0551-4224-9770-1F30889388FB}" type="presOf" srcId="{4B52E112-0078-47B5-8619-AC56E6F88B41}" destId="{6C399566-AC92-487E-B2B8-3498227674F2}" srcOrd="0" destOrd="0" presId="urn:microsoft.com/office/officeart/2005/8/layout/chevron2"/>
    <dgm:cxn modelId="{B339E1E9-385B-4A79-A4B9-E59416BA1027}" type="presParOf" srcId="{BF5C1279-6D43-4497-991B-97B05161AF03}" destId="{0B577953-4C69-43C2-8BC0-454BCD236DAF}" srcOrd="0" destOrd="0" presId="urn:microsoft.com/office/officeart/2005/8/layout/chevron2"/>
    <dgm:cxn modelId="{BF46243F-8DBF-4025-B251-B636BF13D452}" type="presParOf" srcId="{0B577953-4C69-43C2-8BC0-454BCD236DAF}" destId="{0F529865-8F0C-4730-B4D9-C0E54CB34901}" srcOrd="0" destOrd="0" presId="urn:microsoft.com/office/officeart/2005/8/layout/chevron2"/>
    <dgm:cxn modelId="{958E9BF1-D0A8-451A-B4E6-7CFDFE481F40}" type="presParOf" srcId="{0B577953-4C69-43C2-8BC0-454BCD236DAF}" destId="{6C399566-AC92-487E-B2B8-3498227674F2}" srcOrd="1" destOrd="0" presId="urn:microsoft.com/office/officeart/2005/8/layout/chevron2"/>
    <dgm:cxn modelId="{3C6BCE6A-0F71-4DFC-9FE7-E7BBE9A18477}" type="presParOf" srcId="{BF5C1279-6D43-4497-991B-97B05161AF03}" destId="{CB1F8929-0BAE-44DF-8D3B-3DEA2C247B3B}" srcOrd="1" destOrd="0" presId="urn:microsoft.com/office/officeart/2005/8/layout/chevron2"/>
    <dgm:cxn modelId="{AB51619A-DAA4-4AEB-B7D8-D6A23A6618BD}" type="presParOf" srcId="{BF5C1279-6D43-4497-991B-97B05161AF03}" destId="{ADFAD644-D6E9-4862-A9E8-E9C405D3A452}" srcOrd="2" destOrd="0" presId="urn:microsoft.com/office/officeart/2005/8/layout/chevron2"/>
    <dgm:cxn modelId="{8F1C8B3A-67BD-466E-ACAC-4351800FE70E}" type="presParOf" srcId="{ADFAD644-D6E9-4862-A9E8-E9C405D3A452}" destId="{4ED265A8-A487-4FC4-9C4D-70E04BDD1331}" srcOrd="0" destOrd="0" presId="urn:microsoft.com/office/officeart/2005/8/layout/chevron2"/>
    <dgm:cxn modelId="{19C957D6-3A77-4E9B-BB6B-DC3A3EDE0092}" type="presParOf" srcId="{ADFAD644-D6E9-4862-A9E8-E9C405D3A452}" destId="{2B49D7D0-49C0-4A54-8164-595314D4A887}" srcOrd="1" destOrd="0" presId="urn:microsoft.com/office/officeart/2005/8/layout/chevron2"/>
    <dgm:cxn modelId="{5D165E19-66A6-4C40-9515-186B4C632813}" type="presParOf" srcId="{BF5C1279-6D43-4497-991B-97B05161AF03}" destId="{3EAC2D16-AEEF-4D74-9A8B-3E2602A974B3}" srcOrd="3" destOrd="0" presId="urn:microsoft.com/office/officeart/2005/8/layout/chevron2"/>
    <dgm:cxn modelId="{61CC4D84-6BC5-413A-8EBA-627DE7F7CD55}" type="presParOf" srcId="{BF5C1279-6D43-4497-991B-97B05161AF03}" destId="{49AE25B7-60A1-4497-AA3E-7608D0BE4E5C}" srcOrd="4" destOrd="0" presId="urn:microsoft.com/office/officeart/2005/8/layout/chevron2"/>
    <dgm:cxn modelId="{96F7057F-D125-4A67-B818-F505B3E5E0BC}" type="presParOf" srcId="{49AE25B7-60A1-4497-AA3E-7608D0BE4E5C}" destId="{DAE1E299-7FDC-4E21-A7EF-B8D318833FEF}" srcOrd="0" destOrd="0" presId="urn:microsoft.com/office/officeart/2005/8/layout/chevron2"/>
    <dgm:cxn modelId="{354BD4A9-35C8-4A28-A40F-3E1291F229FB}" type="presParOf" srcId="{49AE25B7-60A1-4497-AA3E-7608D0BE4E5C}" destId="{05C4B25D-9B1E-4DA8-AEE8-FA2B669FFE55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CB437B-D87B-404C-A61C-AE450811447C}">
      <dsp:nvSpPr>
        <dsp:cNvPr id="0" name=""/>
        <dsp:cNvSpPr/>
      </dsp:nvSpPr>
      <dsp:spPr>
        <a:xfrm rot="16200000">
          <a:off x="554701" y="-554701"/>
          <a:ext cx="2504962" cy="3614366"/>
        </a:xfrm>
        <a:prstGeom prst="round1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163576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Companies want out of owning/leasing/managing a data center</a:t>
          </a:r>
        </a:p>
      </dsp:txBody>
      <dsp:txXfrm rot="5400000">
        <a:off x="0" y="0"/>
        <a:ext cx="3614366" cy="1878721"/>
      </dsp:txXfrm>
    </dsp:sp>
    <dsp:sp modelId="{305405BF-60C7-4391-8BC3-1945A3EC5A9F}">
      <dsp:nvSpPr>
        <dsp:cNvPr id="0" name=""/>
        <dsp:cNvSpPr/>
      </dsp:nvSpPr>
      <dsp:spPr>
        <a:xfrm>
          <a:off x="3614366" y="0"/>
          <a:ext cx="3614366" cy="2504962"/>
        </a:xfrm>
        <a:prstGeom prst="round1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163576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Portfolios of applications that are starting to age or need to be upgraded</a:t>
          </a:r>
        </a:p>
      </dsp:txBody>
      <dsp:txXfrm>
        <a:off x="3614366" y="0"/>
        <a:ext cx="3614366" cy="1878721"/>
      </dsp:txXfrm>
    </dsp:sp>
    <dsp:sp modelId="{90E45A6E-7F79-41B4-86C6-C8CBE198663B}">
      <dsp:nvSpPr>
        <dsp:cNvPr id="0" name=""/>
        <dsp:cNvSpPr/>
      </dsp:nvSpPr>
      <dsp:spPr>
        <a:xfrm rot="10800000">
          <a:off x="0" y="2504962"/>
          <a:ext cx="3614366" cy="2504962"/>
        </a:xfrm>
        <a:prstGeom prst="round1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163576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The business is not seeing the needed agility from their support/IT organizations/platforms</a:t>
          </a:r>
        </a:p>
      </dsp:txBody>
      <dsp:txXfrm rot="10800000">
        <a:off x="0" y="3131202"/>
        <a:ext cx="3614366" cy="1878721"/>
      </dsp:txXfrm>
    </dsp:sp>
    <dsp:sp modelId="{100F8CD5-6BCA-428A-8BBB-06AECD926242}">
      <dsp:nvSpPr>
        <dsp:cNvPr id="0" name=""/>
        <dsp:cNvSpPr/>
      </dsp:nvSpPr>
      <dsp:spPr>
        <a:xfrm rot="5400000">
          <a:off x="4169067" y="1950260"/>
          <a:ext cx="2504962" cy="3614366"/>
        </a:xfrm>
        <a:prstGeom prst="round1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163576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IT Operations does not have the needed visibility into the running systems to ensure business continuation</a:t>
          </a:r>
        </a:p>
      </dsp:txBody>
      <dsp:txXfrm rot="-5400000">
        <a:off x="3614366" y="3131202"/>
        <a:ext cx="3614366" cy="1878721"/>
      </dsp:txXfrm>
    </dsp:sp>
    <dsp:sp modelId="{78DDBC71-A675-4646-A69B-B075CB51EF3B}">
      <dsp:nvSpPr>
        <dsp:cNvPr id="0" name=""/>
        <dsp:cNvSpPr/>
      </dsp:nvSpPr>
      <dsp:spPr>
        <a:xfrm>
          <a:off x="2530056" y="1878721"/>
          <a:ext cx="2168619" cy="1252481"/>
        </a:xfrm>
        <a:prstGeom prst="roundRect">
          <a:avLst/>
        </a:prstGeom>
        <a:solidFill>
          <a:srgbClr val="FFFF00"/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Concerns</a:t>
          </a:r>
        </a:p>
      </dsp:txBody>
      <dsp:txXfrm>
        <a:off x="2591197" y="1939862"/>
        <a:ext cx="2046337" cy="113019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529865-8F0C-4730-B4D9-C0E54CB34901}">
      <dsp:nvSpPr>
        <dsp:cNvPr id="0" name=""/>
        <dsp:cNvSpPr/>
      </dsp:nvSpPr>
      <dsp:spPr>
        <a:xfrm rot="5400000">
          <a:off x="-267594" y="269310"/>
          <a:ext cx="1783966" cy="124877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Assessment</a:t>
          </a:r>
        </a:p>
      </dsp:txBody>
      <dsp:txXfrm rot="-5400000">
        <a:off x="1" y="626103"/>
        <a:ext cx="1248776" cy="535190"/>
      </dsp:txXfrm>
    </dsp:sp>
    <dsp:sp modelId="{6C399566-AC92-487E-B2B8-3498227674F2}">
      <dsp:nvSpPr>
        <dsp:cNvPr id="0" name=""/>
        <dsp:cNvSpPr/>
      </dsp:nvSpPr>
      <dsp:spPr>
        <a:xfrm rot="5400000">
          <a:off x="5307803" y="-4057311"/>
          <a:ext cx="1159578" cy="927763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4605" rIns="14605" bIns="1460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Identify portfolio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Collect usage and dependency data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Interview system owners for key considerations</a:t>
          </a:r>
        </a:p>
      </dsp:txBody>
      <dsp:txXfrm rot="-5400000">
        <a:off x="1248776" y="58322"/>
        <a:ext cx="9221026" cy="1046366"/>
      </dsp:txXfrm>
    </dsp:sp>
    <dsp:sp modelId="{4ED265A8-A487-4FC4-9C4D-70E04BDD1331}">
      <dsp:nvSpPr>
        <dsp:cNvPr id="0" name=""/>
        <dsp:cNvSpPr/>
      </dsp:nvSpPr>
      <dsp:spPr>
        <a:xfrm rot="5400000">
          <a:off x="-267594" y="1861028"/>
          <a:ext cx="1783966" cy="124877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Pilot</a:t>
          </a:r>
        </a:p>
      </dsp:txBody>
      <dsp:txXfrm rot="-5400000">
        <a:off x="1" y="2217821"/>
        <a:ext cx="1248776" cy="535190"/>
      </dsp:txXfrm>
    </dsp:sp>
    <dsp:sp modelId="{2B49D7D0-49C0-4A54-8164-595314D4A887}">
      <dsp:nvSpPr>
        <dsp:cNvPr id="0" name=""/>
        <dsp:cNvSpPr/>
      </dsp:nvSpPr>
      <dsp:spPr>
        <a:xfrm rot="5400000">
          <a:off x="5307803" y="-2465593"/>
          <a:ext cx="1159578" cy="927763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4605" rIns="14605" bIns="1460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Identify one or more systems to be migration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Do a modernization/mitigation exercise for each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Assess the results, plan next steps</a:t>
          </a:r>
        </a:p>
      </dsp:txBody>
      <dsp:txXfrm rot="-5400000">
        <a:off x="1248776" y="1650040"/>
        <a:ext cx="9221026" cy="1046366"/>
      </dsp:txXfrm>
    </dsp:sp>
    <dsp:sp modelId="{DAE1E299-7FDC-4E21-A7EF-B8D318833FEF}">
      <dsp:nvSpPr>
        <dsp:cNvPr id="0" name=""/>
        <dsp:cNvSpPr/>
      </dsp:nvSpPr>
      <dsp:spPr>
        <a:xfrm rot="5400000">
          <a:off x="-267594" y="3452746"/>
          <a:ext cx="1783966" cy="124877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Migrate / Modernize</a:t>
          </a:r>
        </a:p>
      </dsp:txBody>
      <dsp:txXfrm rot="-5400000">
        <a:off x="1" y="3809539"/>
        <a:ext cx="1248776" cy="535190"/>
      </dsp:txXfrm>
    </dsp:sp>
    <dsp:sp modelId="{05C4B25D-9B1E-4DA8-AEE8-FA2B669FFE55}">
      <dsp:nvSpPr>
        <dsp:cNvPr id="0" name=""/>
        <dsp:cNvSpPr/>
      </dsp:nvSpPr>
      <dsp:spPr>
        <a:xfrm rot="5400000">
          <a:off x="5307803" y="-873875"/>
          <a:ext cx="1159578" cy="927763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4605" rIns="14605" bIns="1460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For each remaining systems, M+M 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Collect metrics and process notes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Learn from each one</a:t>
          </a:r>
        </a:p>
      </dsp:txBody>
      <dsp:txXfrm rot="-5400000">
        <a:off x="1248776" y="3241758"/>
        <a:ext cx="9221026" cy="104636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matrix1">
  <dgm:title val=""/>
  <dgm:desc val=""/>
  <dgm:catLst>
    <dgm:cat type="matrix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clrData>
  <dgm:layoutNode name="diagram">
    <dgm:varLst>
      <dgm:chMax val="1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ctrX" for="ch" forName="matrix" refType="w" fact="0.5"/>
      <dgm:constr type="ctrY" for="ch" forName="matrix" refType="h" fact="0.5"/>
      <dgm:constr type="w" for="ch" forName="matrix" refType="w"/>
      <dgm:constr type="h" for="ch" forName="matrix" refType="h"/>
      <dgm:constr type="ctrX" for="ch" forName="centerTile" refType="w" fact="0.5"/>
      <dgm:constr type="ctrY" for="ch" forName="centerTile" refType="h" fact="0.5"/>
      <dgm:constr type="w" for="ch" forName="centerTile" refType="w" fact="0.3"/>
      <dgm:constr type="h" for="ch" forName="centerTile" refType="h" fact="0.25"/>
      <dgm:constr type="primFontSz" for="des" ptType="node" op="equ" val="65"/>
    </dgm:constrLst>
    <dgm:ruleLst/>
    <dgm:choose name="Name0">
      <dgm:if name="Name1" axis="ch" ptType="node" func="cnt" op="gte" val="1">
        <dgm:layoutNode name="matrix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tile1"/>
            <dgm:constr type="t" for="ch" forName="tile1"/>
            <dgm:constr type="r" for="ch" forName="tile1" refType="w" fact="0.5"/>
            <dgm:constr type="b" for="ch" forName="tile1" refType="h" fact="0.5"/>
            <dgm:constr type="l" for="ch" forName="tile1text" refType="l" refFor="ch" refForName="tile1"/>
            <dgm:constr type="t" for="ch" forName="tile1text" refType="t" refFor="ch" refForName="tile1"/>
            <dgm:constr type="w" for="ch" forName="tile1text" refType="w" refFor="ch" refForName="tile1"/>
            <dgm:constr type="h" for="ch" forName="tile1text" refType="h" refFor="ch" refForName="tile1" fact="0.75"/>
            <dgm:constr type="r" for="ch" forName="tile2" refType="w"/>
            <dgm:constr type="t" for="ch" forName="tile2"/>
            <dgm:constr type="l" for="ch" forName="tile2" refType="w" fact="0.5"/>
            <dgm:constr type="b" for="ch" forName="tile2" refType="h" fact="0.5"/>
            <dgm:constr type="r" for="ch" forName="tile2text" refType="r" refFor="ch" refForName="tile2"/>
            <dgm:constr type="t" for="ch" forName="tile2text" refType="t" refFor="ch" refForName="tile2"/>
            <dgm:constr type="w" for="ch" forName="tile2text" refType="w" refFor="ch" refForName="tile2"/>
            <dgm:constr type="h" for="ch" forName="tile2text" refType="h" refFor="ch" refForName="tile2" fact="0.75"/>
            <dgm:constr type="l" for="ch" forName="tile3"/>
            <dgm:constr type="b" for="ch" forName="tile3" refType="h"/>
            <dgm:constr type="r" for="ch" forName="tile3" refType="w" fact="0.5"/>
            <dgm:constr type="t" for="ch" forName="tile3" refType="h" fact="0.5"/>
            <dgm:constr type="l" for="ch" forName="tile3text" refType="l" refFor="ch" refForName="tile3"/>
            <dgm:constr type="b" for="ch" forName="tile3text" refType="b" refFor="ch" refForName="tile3"/>
            <dgm:constr type="w" for="ch" forName="tile3text" refType="w" refFor="ch" refForName="tile3"/>
            <dgm:constr type="h" for="ch" forName="tile3text" refType="h" refFor="ch" refForName="tile3" fact="0.75"/>
            <dgm:constr type="r" for="ch" forName="tile4" refType="w"/>
            <dgm:constr type="b" for="ch" forName="tile4" refType="h"/>
            <dgm:constr type="l" for="ch" forName="tile4" refType="w" fact="0.5"/>
            <dgm:constr type="t" for="ch" forName="tile4" refType="h" fact="0.5"/>
            <dgm:constr type="r" for="ch" forName="tile4text" refType="r" refFor="ch" refForName="tile4"/>
            <dgm:constr type="b" for="ch" forName="tile4text" refType="b" refFor="ch" refForName="tile4"/>
            <dgm:constr type="w" for="ch" forName="tile4text" refType="w" refFor="ch" refForName="tile4"/>
            <dgm:constr type="h" for="ch" forName="tile4text" refType="h" refFor="ch" refForName="tile4" fact="0.75"/>
          </dgm:constrLst>
          <dgm:ruleLst/>
          <dgm:layoutNode name="tile1" styleLbl="node1">
            <dgm:alg type="sp"/>
            <dgm:shape xmlns:r="http://schemas.openxmlformats.org/officeDocument/2006/relationships" rot="270" type="round1Rect" r:blip="">
              <dgm:adjLst/>
            </dgm:shape>
            <dgm:choose name="Name2">
              <dgm:if name="Name3" func="var" arg="dir" op="equ" val="norm">
                <dgm:presOf axis="ch ch desOrSelf" ptType="node node node" st="1 1 1" cnt="1 1 0"/>
              </dgm:if>
              <dgm:else name="Name4">
                <dgm:presOf axis="ch ch desOrSelf" ptType="node node node" st="1 2 1" cnt="1 1 0"/>
              </dgm:else>
            </dgm:choose>
            <dgm:constrLst/>
            <dgm:ruleLst/>
          </dgm:layoutNode>
          <dgm:layoutNode name="tile1text" styleLbl="node1">
            <dgm:varLst>
              <dgm:chMax val="0"/>
              <dgm:chPref val="0"/>
              <dgm:bulletEnabled val="1"/>
            </dgm:varLst>
            <dgm:choose name="Name5">
              <dgm:if name="Name6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7">
                <dgm:alg type="tx"/>
              </dgm:else>
            </dgm:choose>
            <dgm:shape xmlns:r="http://schemas.openxmlformats.org/officeDocument/2006/relationships" rot="270" type="rect" r:blip="" hideGeom="1">
              <dgm:adjLst>
                <dgm:adj idx="1" val="0.2"/>
              </dgm:adjLst>
            </dgm:shape>
            <dgm:choose name="Name8">
              <dgm:if name="Name9" func="var" arg="dir" op="equ" val="norm">
                <dgm:presOf axis="ch ch desOrSelf" ptType="node node node" st="1 1 1" cnt="1 1 0"/>
              </dgm:if>
              <dgm:else name="Name10">
                <dgm:presOf axis="ch ch desOrSelf" ptType="node node node" st="1 2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2" styleLbl="node1">
            <dgm:alg type="sp"/>
            <dgm:shape xmlns:r="http://schemas.openxmlformats.org/officeDocument/2006/relationships" type="round1Rect" r:blip="">
              <dgm:adjLst/>
            </dgm:shape>
            <dgm:choose name="Name11">
              <dgm:if name="Name12" func="var" arg="dir" op="equ" val="norm">
                <dgm:presOf axis="ch ch desOrSelf" ptType="node node node" st="1 2 1" cnt="1 1 0"/>
              </dgm:if>
              <dgm:else name="Name13">
                <dgm:presOf axis="ch ch desOrSelf" ptType="node node node" st="1 1 1" cnt="1 1 0"/>
              </dgm:else>
            </dgm:choose>
            <dgm:constrLst/>
            <dgm:ruleLst/>
          </dgm:layoutNode>
          <dgm:layoutNode name="tile2text" styleLbl="node1">
            <dgm:varLst>
              <dgm:chMax val="0"/>
              <dgm:chPref val="0"/>
              <dgm:bulletEnabled val="1"/>
            </dgm:varLst>
            <dgm:choose name="Name14">
              <dgm:if name="Name15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16">
                <dgm:alg type="tx"/>
              </dgm:else>
            </dgm:choose>
            <dgm:shape xmlns:r="http://schemas.openxmlformats.org/officeDocument/2006/relationships" type="rect" r:blip="" hideGeom="1">
              <dgm:adjLst/>
            </dgm:shape>
            <dgm:choose name="Name17">
              <dgm:if name="Name18" func="var" arg="dir" op="equ" val="norm">
                <dgm:presOf axis="ch ch desOrSelf" ptType="node node node" st="1 2 1" cnt="1 1 0"/>
              </dgm:if>
              <dgm:else name="Name19">
                <dgm:presOf axis="ch ch desOrSelf" ptType="node node node" st="1 1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3" styleLbl="node1">
            <dgm:alg type="sp"/>
            <dgm:shape xmlns:r="http://schemas.openxmlformats.org/officeDocument/2006/relationships" rot="180" type="round1Rect" r:blip="">
              <dgm:adjLst/>
            </dgm:shape>
            <dgm:choose name="Name20">
              <dgm:if name="Name21" func="var" arg="dir" op="equ" val="norm">
                <dgm:presOf axis="ch ch desOrSelf" ptType="node node node" st="1 3 1" cnt="1 1 0"/>
              </dgm:if>
              <dgm:else name="Name22">
                <dgm:presOf axis="ch ch desOrSelf" ptType="node node node" st="1 4 1" cnt="1 1 0"/>
              </dgm:else>
            </dgm:choose>
            <dgm:constrLst/>
            <dgm:ruleLst/>
          </dgm:layoutNode>
          <dgm:layoutNode name="tile3text" styleLbl="node1">
            <dgm:varLst>
              <dgm:chMax val="0"/>
              <dgm:chPref val="0"/>
              <dgm:bulletEnabled val="1"/>
            </dgm:varLst>
            <dgm:choose name="Name23">
              <dgm:if name="Name24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25">
                <dgm:alg type="tx"/>
              </dgm:else>
            </dgm:choose>
            <dgm:shape xmlns:r="http://schemas.openxmlformats.org/officeDocument/2006/relationships" rot="180" type="rect" r:blip="" hideGeom="1">
              <dgm:adjLst/>
            </dgm:shape>
            <dgm:choose name="Name26">
              <dgm:if name="Name27" func="var" arg="dir" op="equ" val="norm">
                <dgm:presOf axis="ch ch desOrSelf" ptType="node node node" st="1 3 1" cnt="1 1 0"/>
              </dgm:if>
              <dgm:else name="Name28">
                <dgm:presOf axis="ch ch desOrSelf" ptType="node node node" st="1 4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4" styleLbl="node1">
            <dgm:alg type="sp"/>
            <dgm:shape xmlns:r="http://schemas.openxmlformats.org/officeDocument/2006/relationships" rot="90" type="round1Rect" r:blip="">
              <dgm:adjLst/>
            </dgm:shape>
            <dgm:choose name="Name29">
              <dgm:if name="Name30" func="var" arg="dir" op="equ" val="norm">
                <dgm:presOf axis="ch ch desOrSelf" ptType="node node node" st="1 4 1" cnt="1 1 0"/>
              </dgm:if>
              <dgm:else name="Name31">
                <dgm:presOf axis="ch ch desOrSelf" ptType="node node node" st="1 3 1" cnt="1 1 0"/>
              </dgm:else>
            </dgm:choose>
            <dgm:constrLst/>
            <dgm:ruleLst/>
          </dgm:layoutNode>
          <dgm:layoutNode name="tile4text" styleLbl="node1">
            <dgm:varLst>
              <dgm:chMax val="0"/>
              <dgm:chPref val="0"/>
              <dgm:bulletEnabled val="1"/>
            </dgm:varLst>
            <dgm:choose name="Name32">
              <dgm:if name="Name33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34">
                <dgm:alg type="tx"/>
              </dgm:else>
            </dgm:choose>
            <dgm:shape xmlns:r="http://schemas.openxmlformats.org/officeDocument/2006/relationships" rot="90" type="rect" r:blip="" hideGeom="1">
              <dgm:adjLst/>
            </dgm:shape>
            <dgm:choose name="Name35">
              <dgm:if name="Name36" func="var" arg="dir" op="equ" val="norm">
                <dgm:presOf axis="ch ch desOrSelf" ptType="node node node" st="1 4 1" cnt="1 1 0"/>
              </dgm:if>
              <dgm:else name="Name37">
                <dgm:presOf axis="ch ch desOrSelf" ptType="node node node" st="1 3 1" cnt="1 1 0"/>
              </dgm:else>
            </dgm:choose>
            <dgm:constrLst/>
            <dgm:ruleLst>
              <dgm:rule type="primFontSz" val="5" fact="NaN" max="NaN"/>
            </dgm:ruleLst>
          </dgm:layoutNode>
        </dgm:layoutNode>
        <dgm:layoutNode name="centerTile" styleLbl="fgShp">
          <dgm:varLst>
            <dgm:chMax val="0"/>
            <dgm:chPref val="0"/>
          </dgm:varLst>
          <dgm:alg type="tx"/>
          <dgm:shape xmlns:r="http://schemas.openxmlformats.org/officeDocument/2006/relationships" type="roundRect" r:blip="">
            <dgm:adjLst/>
          </dgm:shape>
          <dgm:presOf axis="ch" ptType="node" cnt="1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8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B98247-734D-4AE6-9343-8E7E10529558}" type="datetimeFigureOut">
              <a:rPr lang="en-US" smtClean="0"/>
              <a:t>3/27/2018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E7FADC-0B4E-4FFD-BC95-3C902763E4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0728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E7FADC-0B4E-4FFD-BC95-3C902763E45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2882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E7FADC-0B4E-4FFD-BC95-3C902763E45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6350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E7FADC-0B4E-4FFD-BC95-3C902763E45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40730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E7FADC-0B4E-4FFD-BC95-3C902763E45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5680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E7FADC-0B4E-4FFD-BC95-3C902763E45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3461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E7FADC-0B4E-4FFD-BC95-3C902763E45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130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E7FADC-0B4E-4FFD-BC95-3C902763E45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1935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80846" y="1454203"/>
            <a:ext cx="7226060" cy="1862379"/>
          </a:xfrm>
        </p:spPr>
        <p:txBody>
          <a:bodyPr anchor="t">
            <a:noAutofit/>
          </a:bodyPr>
          <a:lstStyle>
            <a:lvl1pPr algn="l">
              <a:lnSpc>
                <a:spcPts val="5500"/>
              </a:lnSpc>
              <a:defRPr sz="6000" i="1" baseline="0">
                <a:solidFill>
                  <a:schemeClr val="tx1"/>
                </a:solidFill>
                <a:latin typeface="+mn-lt"/>
                <a:cs typeface="Cordia New" panose="020B0304020202020204" pitchFamily="34" charset="-34"/>
              </a:defRPr>
            </a:lvl1pPr>
          </a:lstStyle>
          <a:p>
            <a:r>
              <a:rPr lang="en-US" dirty="0"/>
              <a:t>TITLE OF THE</a:t>
            </a:r>
            <a:br>
              <a:rPr lang="en-US" dirty="0"/>
            </a:br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WILL GO HERE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41228" y="3554081"/>
            <a:ext cx="7165678" cy="379561"/>
          </a:xfrm>
        </p:spPr>
        <p:txBody>
          <a:bodyPr>
            <a:noAutofit/>
          </a:bodyPr>
          <a:lstStyle>
            <a:lvl1pPr marL="0" indent="0" algn="l">
              <a:lnSpc>
                <a:spcPts val="1700"/>
              </a:lnSpc>
              <a:spcBef>
                <a:spcPts val="0"/>
              </a:spcBef>
              <a:buNone/>
              <a:defRPr sz="1350" b="0" kern="0" spc="30" baseline="0">
                <a:solidFill>
                  <a:schemeClr val="accent5"/>
                </a:solidFill>
                <a:latin typeface="+mn-lt"/>
                <a:cs typeface="Cordia New" panose="020B0304020202020204" pitchFamily="34" charset="-34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Title of the presentation will be no longer than three lines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641228" y="3933642"/>
            <a:ext cx="3254188" cy="2104849"/>
          </a:xfrm>
        </p:spPr>
        <p:txBody>
          <a:bodyPr anchor="ctr"/>
          <a:lstStyle>
            <a:lvl1pPr marL="0" indent="0" algn="l" defTabSz="182880">
              <a:lnSpc>
                <a:spcPts val="1800"/>
              </a:lnSpc>
              <a:spcBef>
                <a:spcPts val="0"/>
              </a:spcBef>
              <a:buNone/>
              <a:defRPr sz="1150" b="1" baseline="0">
                <a:solidFill>
                  <a:schemeClr val="tx2"/>
                </a:solidFill>
                <a:latin typeface="+mn-lt"/>
                <a:cs typeface="Cordia New" panose="020B0304020202020204" pitchFamily="34" charset="-34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Presenter One</a:t>
            </a:r>
          </a:p>
          <a:p>
            <a:pPr lvl="0"/>
            <a:r>
              <a:rPr lang="en-US" dirty="0"/>
              <a:t>Presenter Two	</a:t>
            </a:r>
          </a:p>
          <a:p>
            <a:pPr lvl="0"/>
            <a:r>
              <a:rPr lang="en-US" dirty="0"/>
              <a:t>Presenter Three		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641228" y="668256"/>
            <a:ext cx="3782275" cy="412233"/>
          </a:xfrm>
        </p:spPr>
        <p:txBody>
          <a:bodyPr anchor="t"/>
          <a:lstStyle>
            <a:lvl1pPr marL="0" indent="0">
              <a:buNone/>
              <a:defRPr sz="2600" b="1">
                <a:solidFill>
                  <a:schemeClr val="accent6"/>
                </a:solidFill>
                <a:latin typeface="Cordia New" panose="020B0304020202020204" pitchFamily="34" charset="-34"/>
                <a:cs typeface="Cordia New" panose="020B0304020202020204" pitchFamily="34" charset="-34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XX.XX.17</a:t>
            </a:r>
          </a:p>
        </p:txBody>
      </p:sp>
    </p:spTree>
    <p:extLst>
      <p:ext uri="{BB962C8B-B14F-4D97-AF65-F5344CB8AC3E}">
        <p14:creationId xmlns:p14="http://schemas.microsoft.com/office/powerpoint/2010/main" val="5730174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7047297" y="345238"/>
            <a:ext cx="4433643" cy="36193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1100" b="1" dirty="0">
                <a:solidFill>
                  <a:srgbClr val="56565A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t>877.277.1044   </a:t>
            </a:r>
            <a:r>
              <a:rPr lang="en-US" sz="1200" b="1" i="0" dirty="0">
                <a:solidFill>
                  <a:srgbClr val="7DC242"/>
                </a:solidFill>
                <a:latin typeface="Arial Black" charset="0"/>
                <a:ea typeface="Arial Black" charset="0"/>
                <a:cs typeface="Arial Black" charset="0"/>
              </a:rPr>
              <a:t>/</a:t>
            </a:r>
            <a:r>
              <a:rPr lang="en-US" sz="1100" b="1" dirty="0">
                <a:solidFill>
                  <a:srgbClr val="56565A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t>   </a:t>
            </a:r>
            <a:r>
              <a:rPr lang="en-US" sz="1100" b="1" dirty="0" err="1">
                <a:solidFill>
                  <a:srgbClr val="56565A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t>magenic.com</a:t>
            </a:r>
            <a:r>
              <a:rPr lang="en-US" sz="1100" b="1" dirty="0">
                <a:solidFill>
                  <a:srgbClr val="56565A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t>   </a:t>
            </a:r>
            <a:r>
              <a:rPr lang="en-US" sz="1200" b="1" i="0" dirty="0">
                <a:solidFill>
                  <a:srgbClr val="7DC242"/>
                </a:solidFill>
                <a:latin typeface="Arial Black" charset="0"/>
                <a:ea typeface="Arial Black" charset="0"/>
                <a:cs typeface="Arial Black" charset="0"/>
              </a:rPr>
              <a:t>//</a:t>
            </a:r>
            <a:endParaRPr lang="en-US" sz="1200" b="1" i="0" dirty="0">
              <a:solidFill>
                <a:srgbClr val="56565A"/>
              </a:solidFill>
              <a:latin typeface="Arial Black" charset="0"/>
              <a:ea typeface="Arial Black" charset="0"/>
              <a:cs typeface="Arial Black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1374267" y="345238"/>
            <a:ext cx="457929" cy="29911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fld id="{28E39B6D-4B99-497D-9F61-EDE8F8EC9C63}" type="slidenum">
              <a:rPr lang="en-US" sz="1100" b="1" baseline="0" smtClean="0">
                <a:solidFill>
                  <a:srgbClr val="56565A"/>
                </a:solidFill>
                <a:latin typeface="+mj-lt"/>
                <a:cs typeface="Cordia New" panose="020B0304020202020204" pitchFamily="34" charset="-34"/>
              </a:rPr>
              <a:pPr algn="l"/>
              <a:t>‹#›</a:t>
            </a:fld>
            <a:endParaRPr lang="en-US" sz="1100" b="1" baseline="0" dirty="0">
              <a:solidFill>
                <a:srgbClr val="56565A"/>
              </a:solidFill>
              <a:latin typeface="+mj-lt"/>
              <a:cs typeface="Cordia New" panose="020B0304020202020204" pitchFamily="34" charset="-34"/>
            </a:endParaRP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6816011" y="4975156"/>
            <a:ext cx="5267132" cy="6698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5600"/>
              </a:lnSpc>
              <a:spcBef>
                <a:spcPts val="0"/>
              </a:spcBef>
            </a:pPr>
            <a:r>
              <a:rPr lang="en-US" sz="6500" b="0" i="1" dirty="0">
                <a:solidFill>
                  <a:srgbClr val="56565A"/>
                </a:solidFill>
                <a:latin typeface="+mn-lt"/>
                <a:ea typeface="Dotum" panose="020B0600000101010101" pitchFamily="34" charset="-127"/>
                <a:cs typeface="Cordia New" panose="020B0304020202020204" pitchFamily="34" charset="-34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5852925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_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096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86499" y="254524"/>
            <a:ext cx="11425287" cy="54061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1444378" y="6349293"/>
            <a:ext cx="3369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28E39B6D-4B99-497D-9F61-EDE8F8EC9C63}" type="slidenum">
              <a:rPr lang="en-US" sz="1200" b="1" baseline="0" smtClean="0">
                <a:solidFill>
                  <a:schemeClr val="bg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pPr/>
              <a:t>‹#›</a:t>
            </a:fld>
            <a:endParaRPr lang="en-US" sz="1200" dirty="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32154" y="911225"/>
            <a:ext cx="6609669" cy="481084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91473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hat is Azu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096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86499" y="254524"/>
            <a:ext cx="11425287" cy="54061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1444378" y="6349293"/>
            <a:ext cx="3369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28E39B6D-4B99-497D-9F61-EDE8F8EC9C63}" type="slidenum">
              <a:rPr lang="en-US" sz="1200" b="1" baseline="0" smtClean="0">
                <a:solidFill>
                  <a:schemeClr val="bg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pPr/>
              <a:t>‹#›</a:t>
            </a:fld>
            <a:endParaRPr lang="en-US" sz="1200" dirty="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32154" y="911225"/>
            <a:ext cx="6609669" cy="481084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65224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pendin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096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86499" y="254524"/>
            <a:ext cx="11425287" cy="54061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1444378" y="6349293"/>
            <a:ext cx="3369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28E39B6D-4B99-497D-9F61-EDE8F8EC9C63}" type="slidenum">
              <a:rPr lang="en-US" sz="1200" b="1" baseline="0" smtClean="0">
                <a:solidFill>
                  <a:schemeClr val="bg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pPr/>
              <a:t>‹#›</a:t>
            </a:fld>
            <a:endParaRPr lang="en-US" sz="1200" dirty="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32154" y="911225"/>
            <a:ext cx="6609669" cy="481084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36758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pp Profil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096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86499" y="254524"/>
            <a:ext cx="11425287" cy="54061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1444378" y="6349293"/>
            <a:ext cx="3369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28E39B6D-4B99-497D-9F61-EDE8F8EC9C63}" type="slidenum">
              <a:rPr lang="en-US" sz="1200" b="1" baseline="0" smtClean="0">
                <a:solidFill>
                  <a:schemeClr val="bg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pPr/>
              <a:t>‹#›</a:t>
            </a:fld>
            <a:endParaRPr lang="en-US" sz="1200" dirty="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32154" y="911225"/>
            <a:ext cx="6609669" cy="481084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13666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Unused Resourc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096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86499" y="254524"/>
            <a:ext cx="11425287" cy="54061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1444378" y="6349293"/>
            <a:ext cx="3369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28E39B6D-4B99-497D-9F61-EDE8F8EC9C63}" type="slidenum">
              <a:rPr lang="en-US" sz="1200" b="1" baseline="0" smtClean="0">
                <a:solidFill>
                  <a:schemeClr val="bg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pPr/>
              <a:t>‹#›</a:t>
            </a:fld>
            <a:endParaRPr lang="en-US" sz="1200" dirty="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32154" y="911225"/>
            <a:ext cx="6609669" cy="481084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022581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e Right Sca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096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86499" y="254524"/>
            <a:ext cx="11425287" cy="54061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1444378" y="6349293"/>
            <a:ext cx="3369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28E39B6D-4B99-497D-9F61-EDE8F8EC9C63}" type="slidenum">
              <a:rPr lang="en-US" sz="1200" b="1" baseline="0" smtClean="0">
                <a:solidFill>
                  <a:schemeClr val="bg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pPr/>
              <a:t>‹#›</a:t>
            </a:fld>
            <a:endParaRPr lang="en-US" sz="1200" dirty="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32154" y="911225"/>
            <a:ext cx="6609669" cy="481084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842444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solida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096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86499" y="254524"/>
            <a:ext cx="11425287" cy="54061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1444378" y="6349293"/>
            <a:ext cx="3369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28E39B6D-4B99-497D-9F61-EDE8F8EC9C63}" type="slidenum">
              <a:rPr lang="en-US" sz="1200" b="1" baseline="0" smtClean="0">
                <a:solidFill>
                  <a:schemeClr val="bg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pPr/>
              <a:t>‹#›</a:t>
            </a:fld>
            <a:endParaRPr lang="en-US" sz="1200" dirty="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32154" y="911225"/>
            <a:ext cx="6609669" cy="481084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939319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precated Featur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096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86499" y="254524"/>
            <a:ext cx="11425287" cy="54061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1444378" y="6349293"/>
            <a:ext cx="3369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28E39B6D-4B99-497D-9F61-EDE8F8EC9C63}" type="slidenum">
              <a:rPr lang="en-US" sz="1200" b="1" baseline="0" smtClean="0">
                <a:solidFill>
                  <a:schemeClr val="bg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pPr/>
              <a:t>‹#›</a:t>
            </a:fld>
            <a:endParaRPr lang="en-US" sz="1200" dirty="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32154" y="911225"/>
            <a:ext cx="6609669" cy="481084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817533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igrate to Paa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096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86499" y="254524"/>
            <a:ext cx="11425287" cy="54061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1444378" y="6349293"/>
            <a:ext cx="3369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28E39B6D-4B99-497D-9F61-EDE8F8EC9C63}" type="slidenum">
              <a:rPr lang="en-US" sz="1200" b="1" baseline="0" smtClean="0">
                <a:solidFill>
                  <a:schemeClr val="bg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pPr/>
              <a:t>‹#›</a:t>
            </a:fld>
            <a:endParaRPr lang="en-US" sz="1200" dirty="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32154" y="911225"/>
            <a:ext cx="6609669" cy="481084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12474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2154" y="911225"/>
            <a:ext cx="11430000" cy="481084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86499" y="254524"/>
            <a:ext cx="11425287" cy="54061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1444378" y="6349293"/>
            <a:ext cx="3369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28E39B6D-4B99-497D-9F61-EDE8F8EC9C63}" type="slidenum">
              <a:rPr lang="en-US" sz="1200" b="1" baseline="0" smtClean="0">
                <a:solidFill>
                  <a:schemeClr val="bg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pPr/>
              <a:t>‹#›</a:t>
            </a:fld>
            <a:endParaRPr lang="en-US" sz="1200" dirty="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062928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chin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096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86499" y="254524"/>
            <a:ext cx="11425287" cy="54061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1444378" y="6349293"/>
            <a:ext cx="3369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28E39B6D-4B99-497D-9F61-EDE8F8EC9C63}" type="slidenum">
              <a:rPr lang="en-US" sz="1200" b="1" baseline="0" smtClean="0">
                <a:solidFill>
                  <a:schemeClr val="bg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pPr/>
              <a:t>‹#›</a:t>
            </a:fld>
            <a:endParaRPr lang="en-US" sz="1200" dirty="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32154" y="911225"/>
            <a:ext cx="6609669" cy="481084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458582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terprise Agreem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096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86499" y="254524"/>
            <a:ext cx="11425287" cy="54061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1444378" y="6349293"/>
            <a:ext cx="3369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28E39B6D-4B99-497D-9F61-EDE8F8EC9C63}" type="slidenum">
              <a:rPr lang="en-US" sz="1200" b="1" baseline="0" smtClean="0">
                <a:solidFill>
                  <a:schemeClr val="bg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pPr/>
              <a:t>‹#›</a:t>
            </a:fld>
            <a:endParaRPr lang="en-US" sz="1200" dirty="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32154" y="911225"/>
            <a:ext cx="6609669" cy="481084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430251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terprise Practic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096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86499" y="254524"/>
            <a:ext cx="11425287" cy="54061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1444378" y="6349293"/>
            <a:ext cx="3369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28E39B6D-4B99-497D-9F61-EDE8F8EC9C63}" type="slidenum">
              <a:rPr lang="en-US" sz="1200" b="1" baseline="0" smtClean="0">
                <a:solidFill>
                  <a:schemeClr val="bg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pPr/>
              <a:t>‹#›</a:t>
            </a:fld>
            <a:endParaRPr lang="en-US" sz="1200" dirty="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32154" y="911225"/>
            <a:ext cx="6609669" cy="481084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457004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ricing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096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4447" y="252398"/>
            <a:ext cx="11429999" cy="342395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4447" y="3703343"/>
            <a:ext cx="11429999" cy="201872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Rectangle 5"/>
          <p:cNvSpPr/>
          <p:nvPr/>
        </p:nvSpPr>
        <p:spPr>
          <a:xfrm>
            <a:off x="11444378" y="6349293"/>
            <a:ext cx="3369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28E39B6D-4B99-497D-9F61-EDE8F8EC9C63}" type="slidenum">
              <a:rPr lang="en-US" sz="1200" b="1" baseline="0" smtClean="0">
                <a:solidFill>
                  <a:schemeClr val="bg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pPr/>
              <a:t>‹#›</a:t>
            </a:fld>
            <a:endParaRPr lang="en-US" sz="1200" dirty="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533310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genic At A Glanc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1444378" y="6349293"/>
            <a:ext cx="3369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28E39B6D-4B99-497D-9F61-EDE8F8EC9C63}" type="slidenum">
              <a:rPr lang="en-US" sz="1200" b="1" baseline="0" smtClean="0">
                <a:solidFill>
                  <a:schemeClr val="bg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pPr/>
              <a:t>‹#›</a:t>
            </a:fld>
            <a:endParaRPr lang="en-US" sz="1200" dirty="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77530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096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4447" y="252398"/>
            <a:ext cx="11429999" cy="342395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4447" y="3703343"/>
            <a:ext cx="11429999" cy="201872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11444378" y="6349293"/>
            <a:ext cx="3369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28E39B6D-4B99-497D-9F61-EDE8F8EC9C63}" type="slidenum">
              <a:rPr lang="en-US" sz="1200" b="1" baseline="0" smtClean="0">
                <a:solidFill>
                  <a:schemeClr val="bg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pPr/>
              <a:t>‹#›</a:t>
            </a:fld>
            <a:endParaRPr lang="en-US" sz="1200" dirty="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79664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4447" y="252398"/>
            <a:ext cx="11429999" cy="342395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4447" y="3703343"/>
            <a:ext cx="11429999" cy="201872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Rectangle 5"/>
          <p:cNvSpPr/>
          <p:nvPr/>
        </p:nvSpPr>
        <p:spPr>
          <a:xfrm>
            <a:off x="11444378" y="6349293"/>
            <a:ext cx="3369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28E39B6D-4B99-497D-9F61-EDE8F8EC9C63}" type="slidenum">
              <a:rPr lang="en-US" sz="1200" b="1" baseline="0" smtClean="0">
                <a:solidFill>
                  <a:schemeClr val="bg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pPr/>
              <a:t>‹#›</a:t>
            </a:fld>
            <a:endParaRPr lang="en-US" sz="1200" dirty="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71311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94447" y="914401"/>
            <a:ext cx="5625353" cy="480767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199" y="914401"/>
            <a:ext cx="5652247" cy="480767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86499" y="254524"/>
            <a:ext cx="11425287" cy="54061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1444378" y="6349293"/>
            <a:ext cx="3369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28E39B6D-4B99-497D-9F61-EDE8F8EC9C63}" type="slidenum">
              <a:rPr lang="en-US" sz="1200" b="1" baseline="0" smtClean="0">
                <a:solidFill>
                  <a:schemeClr val="bg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pPr/>
              <a:t>‹#›</a:t>
            </a:fld>
            <a:endParaRPr lang="en-US" sz="1200" dirty="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68677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499" y="254524"/>
            <a:ext cx="11425287" cy="54061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500" y="904973"/>
            <a:ext cx="5611076" cy="70455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500" y="1719359"/>
            <a:ext cx="5611076" cy="400271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904973"/>
            <a:ext cx="5639586" cy="70455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1719359"/>
            <a:ext cx="5639586" cy="400271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Rectangle 8"/>
          <p:cNvSpPr/>
          <p:nvPr/>
        </p:nvSpPr>
        <p:spPr>
          <a:xfrm>
            <a:off x="11444378" y="6349293"/>
            <a:ext cx="3369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28E39B6D-4B99-497D-9F61-EDE8F8EC9C63}" type="slidenum">
              <a:rPr lang="en-US" sz="1200" b="1" baseline="0" smtClean="0">
                <a:solidFill>
                  <a:schemeClr val="bg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pPr/>
              <a:t>‹#›</a:t>
            </a:fld>
            <a:endParaRPr lang="en-US" sz="1200" dirty="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1113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86499" y="254524"/>
            <a:ext cx="11425287" cy="54061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1444378" y="6349293"/>
            <a:ext cx="3369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28E39B6D-4B99-497D-9F61-EDE8F8EC9C63}" type="slidenum">
              <a:rPr lang="en-US" sz="1200" b="1" baseline="0" smtClean="0">
                <a:solidFill>
                  <a:schemeClr val="bg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pPr/>
              <a:t>‹#›</a:t>
            </a:fld>
            <a:endParaRPr lang="en-US" sz="1200" dirty="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17281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1444378" y="6349293"/>
            <a:ext cx="3369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28E39B6D-4B99-497D-9F61-EDE8F8EC9C63}" type="slidenum">
              <a:rPr lang="en-US" sz="1200" b="1" baseline="0" smtClean="0">
                <a:solidFill>
                  <a:schemeClr val="bg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pPr/>
              <a:t>‹#›</a:t>
            </a:fld>
            <a:endParaRPr lang="en-US" sz="1200" dirty="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20775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3633" y="254524"/>
            <a:ext cx="4685121" cy="90733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30322" y="254524"/>
            <a:ext cx="6628598" cy="5467546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33633" y="1282046"/>
            <a:ext cx="4685121" cy="444002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Rectangle 6"/>
          <p:cNvSpPr/>
          <p:nvPr/>
        </p:nvSpPr>
        <p:spPr>
          <a:xfrm>
            <a:off x="11444378" y="6349293"/>
            <a:ext cx="3369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28E39B6D-4B99-497D-9F61-EDE8F8EC9C63}" type="slidenum">
              <a:rPr lang="en-US" sz="1200" b="1" baseline="0" smtClean="0">
                <a:solidFill>
                  <a:schemeClr val="bg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pPr/>
              <a:t>‹#›</a:t>
            </a:fld>
            <a:endParaRPr lang="en-US" sz="1200" dirty="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64372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236622" y="248270"/>
            <a:ext cx="6616330" cy="545812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33633" y="254524"/>
            <a:ext cx="4685121" cy="90733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2"/>
          </p:nvPr>
        </p:nvSpPr>
        <p:spPr>
          <a:xfrm>
            <a:off x="433633" y="1282046"/>
            <a:ext cx="4685121" cy="444002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Rectangle 8"/>
          <p:cNvSpPr/>
          <p:nvPr/>
        </p:nvSpPr>
        <p:spPr>
          <a:xfrm>
            <a:off x="11444378" y="6349293"/>
            <a:ext cx="3369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28E39B6D-4B99-497D-9F61-EDE8F8EC9C63}" type="slidenum">
              <a:rPr lang="en-US" sz="1200" b="1" baseline="0" smtClean="0">
                <a:solidFill>
                  <a:schemeClr val="bg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pPr/>
              <a:t>‹#›</a:t>
            </a:fld>
            <a:endParaRPr lang="en-US" sz="1200" dirty="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09007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32154" y="265393"/>
            <a:ext cx="11430000" cy="510895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32154" y="911225"/>
            <a:ext cx="11430000" cy="38848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9200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  <p:sldLayoutId id="2147483689" r:id="rId13"/>
    <p:sldLayoutId id="2147483690" r:id="rId14"/>
    <p:sldLayoutId id="2147483691" r:id="rId15"/>
    <p:sldLayoutId id="2147483692" r:id="rId16"/>
    <p:sldLayoutId id="2147483693" r:id="rId17"/>
    <p:sldLayoutId id="2147483694" r:id="rId18"/>
    <p:sldLayoutId id="2147483695" r:id="rId19"/>
    <p:sldLayoutId id="2147483696" r:id="rId20"/>
    <p:sldLayoutId id="2147483697" r:id="rId21"/>
    <p:sldLayoutId id="2147483698" r:id="rId22"/>
    <p:sldLayoutId id="2147483699" r:id="rId23"/>
    <p:sldLayoutId id="2147483700" r:id="rId24"/>
    <p:sldLayoutId id="2147483701" r:id="rId2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Franklin Gothic Medium Cond" panose="020B06060304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2"/>
        </a:buClr>
        <a:buSzPct val="115000"/>
        <a:buFont typeface="Franklin Gothic Book" panose="020B0503020102020204" pitchFamily="34" charset="0"/>
        <a:buChar char="»"/>
        <a:defRPr sz="2800" kern="1200">
          <a:solidFill>
            <a:schemeClr val="tx1"/>
          </a:solidFill>
          <a:latin typeface="Franklin Gothic Book" panose="020B05030201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SzPct val="130000"/>
        <a:buFont typeface="Franklin Gothic Book" panose="020B0503020102020204" pitchFamily="34" charset="0"/>
        <a:buChar char="›"/>
        <a:defRPr sz="2400" kern="1200">
          <a:solidFill>
            <a:schemeClr val="tx1"/>
          </a:solidFill>
          <a:latin typeface="Franklin Gothic Book" panose="020B05030201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Franklin Gothic Book" panose="020B0503020102020204" pitchFamily="34" charset="0"/>
        <a:buChar char="−"/>
        <a:defRPr sz="2000" kern="1200">
          <a:solidFill>
            <a:schemeClr val="tx1"/>
          </a:solidFill>
          <a:latin typeface="Franklin Gothic Book" panose="020B05030201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Franklin Gothic Book" panose="020B05030201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Franklin Gothic Book" panose="020B05030201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F8B1366-2AB9-42C0-80EA-1D50CE6FD07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Migration and Modernization Strategies 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FFED3AF3-0FB4-4C7E-B9D3-7DFD808148F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Lab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DD65DA5-90B5-40B0-BFD1-65ECD5BC73D2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US" dirty="0"/>
              <a:t>The Magenic Center of Excellence 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F76E52C-0F6A-4D2C-BFFC-9B8040A7A8DF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/>
              <a:t>12/18/2017</a:t>
            </a:r>
          </a:p>
        </p:txBody>
      </p:sp>
    </p:spTree>
    <p:extLst>
      <p:ext uri="{BB962C8B-B14F-4D97-AF65-F5344CB8AC3E}">
        <p14:creationId xmlns:p14="http://schemas.microsoft.com/office/powerpoint/2010/main" val="18729181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ED4AA0-DBBD-4EA6-98CF-CCCB4C46BA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First, none of these are these are mutually exclusive, depending on the scenario and requirements, these can be combined</a:t>
            </a:r>
          </a:p>
          <a:p>
            <a:r>
              <a:rPr lang="en-US" dirty="0"/>
              <a:t>It’s important to consider what the customer’s developers and IT organization can support as well.</a:t>
            </a:r>
          </a:p>
          <a:p>
            <a:r>
              <a:rPr lang="en-US" dirty="0"/>
              <a:t>None of these alternatives will result in success unless they also modernize their process as well, this change must encompass their entire lifecycle from product management to DevOps</a:t>
            </a:r>
          </a:p>
          <a:p>
            <a:r>
              <a:rPr lang="en-US" dirty="0"/>
              <a:t>The technology leadership team can help customers decide what’s best for each item in their portfolio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E757A4D-9569-4B38-8319-B8A1A65D5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Choosing alternatives</a:t>
            </a:r>
          </a:p>
        </p:txBody>
      </p:sp>
    </p:spTree>
    <p:extLst>
      <p:ext uri="{BB962C8B-B14F-4D97-AF65-F5344CB8AC3E}">
        <p14:creationId xmlns:p14="http://schemas.microsoft.com/office/powerpoint/2010/main" val="40019817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10420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Magenic</a:t>
            </a:r>
            <a:r>
              <a:rPr lang="en-US" dirty="0"/>
              <a:t> Enterprise Practices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ts val="2900"/>
              </a:lnSpc>
            </a:pPr>
            <a:r>
              <a:rPr lang="en-US" dirty="0"/>
              <a:t>Internet of Things</a:t>
            </a:r>
          </a:p>
          <a:p>
            <a:pPr>
              <a:lnSpc>
                <a:spcPts val="2900"/>
              </a:lnSpc>
            </a:pPr>
            <a:r>
              <a:rPr lang="en-US" dirty="0"/>
              <a:t>Mobile Applications</a:t>
            </a:r>
          </a:p>
          <a:p>
            <a:pPr>
              <a:lnSpc>
                <a:spcPts val="2900"/>
              </a:lnSpc>
            </a:pPr>
            <a:r>
              <a:rPr lang="en-US" dirty="0"/>
              <a:t>Web Applications and Services</a:t>
            </a:r>
          </a:p>
          <a:p>
            <a:pPr>
              <a:lnSpc>
                <a:spcPts val="2900"/>
              </a:lnSpc>
            </a:pPr>
            <a:r>
              <a:rPr lang="en-US" dirty="0"/>
              <a:t>Workflows</a:t>
            </a:r>
          </a:p>
          <a:p>
            <a:pPr>
              <a:lnSpc>
                <a:spcPts val="2900"/>
              </a:lnSpc>
            </a:pPr>
            <a:r>
              <a:rPr lang="en-US" dirty="0"/>
              <a:t>ETL and Data Movements</a:t>
            </a:r>
          </a:p>
          <a:p>
            <a:pPr>
              <a:lnSpc>
                <a:spcPts val="2900"/>
              </a:lnSpc>
            </a:pPr>
            <a:r>
              <a:rPr lang="en-US" dirty="0"/>
              <a:t>Analytics and Reporting/Dashboarding</a:t>
            </a:r>
          </a:p>
          <a:p>
            <a:pPr>
              <a:lnSpc>
                <a:spcPts val="2900"/>
              </a:lnSpc>
            </a:pPr>
            <a:r>
              <a:rPr lang="en-US" dirty="0"/>
              <a:t>Systems Integration</a:t>
            </a:r>
          </a:p>
          <a:p>
            <a:pPr>
              <a:lnSpc>
                <a:spcPts val="2900"/>
              </a:lnSpc>
            </a:pPr>
            <a:r>
              <a:rPr lang="en-US" dirty="0"/>
              <a:t>B2B Systems</a:t>
            </a:r>
          </a:p>
          <a:p>
            <a:pPr>
              <a:lnSpc>
                <a:spcPts val="2900"/>
              </a:lnSpc>
            </a:pPr>
            <a:r>
              <a:rPr lang="en-US" dirty="0"/>
              <a:t>E-Commerce</a:t>
            </a:r>
          </a:p>
          <a:p>
            <a:pPr>
              <a:lnSpc>
                <a:spcPts val="2900"/>
              </a:lnSpc>
            </a:pPr>
            <a:r>
              <a:rPr lang="en-US" dirty="0"/>
              <a:t>Application Security</a:t>
            </a:r>
          </a:p>
        </p:txBody>
      </p:sp>
    </p:spTree>
    <p:extLst>
      <p:ext uri="{BB962C8B-B14F-4D97-AF65-F5344CB8AC3E}">
        <p14:creationId xmlns:p14="http://schemas.microsoft.com/office/powerpoint/2010/main" val="20343927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10280988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96513" y="1085653"/>
            <a:ext cx="4986780" cy="23037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r"/>
            <a:r>
              <a:rPr lang="en-US" sz="2000" dirty="0">
                <a:latin typeface="Franklin Gothic Medium" charset="0"/>
                <a:ea typeface="Franklin Gothic Medium" charset="0"/>
                <a:cs typeface="Franklin Gothic Medium" charset="0"/>
              </a:rPr>
              <a:t>Twitter</a:t>
            </a:r>
          </a:p>
          <a:p>
            <a:pPr algn="r"/>
            <a:r>
              <a:rPr lang="en-US" sz="2000" dirty="0">
                <a:solidFill>
                  <a:schemeClr val="tx1"/>
                </a:solidFill>
                <a:latin typeface="Franklin Gothic Book" charset="0"/>
                <a:ea typeface="Franklin Gothic Book" charset="0"/>
                <a:cs typeface="Franklin Gothic Book" charset="0"/>
              </a:rPr>
              <a:t>@</a:t>
            </a:r>
            <a:r>
              <a:rPr lang="en-US" sz="2000" dirty="0" err="1">
                <a:solidFill>
                  <a:schemeClr val="tx1"/>
                </a:solidFill>
                <a:latin typeface="Franklin Gothic Book" charset="0"/>
                <a:ea typeface="Franklin Gothic Book" charset="0"/>
                <a:cs typeface="Franklin Gothic Book" charset="0"/>
              </a:rPr>
              <a:t>magenic</a:t>
            </a:r>
            <a:endParaRPr lang="en-US" sz="2000" dirty="0">
              <a:solidFill>
                <a:schemeClr val="tx1"/>
              </a:solidFill>
              <a:latin typeface="Franklin Gothic Book" charset="0"/>
              <a:ea typeface="Franklin Gothic Book" charset="0"/>
              <a:cs typeface="Franklin Gothic Book" charset="0"/>
            </a:endParaRPr>
          </a:p>
          <a:p>
            <a:pPr algn="r"/>
            <a:endParaRPr lang="en-US" sz="2000" dirty="0">
              <a:latin typeface="Franklin Gothic Medium" charset="0"/>
              <a:ea typeface="Franklin Gothic Medium" charset="0"/>
              <a:cs typeface="Franklin Gothic Medium" charset="0"/>
            </a:endParaRPr>
          </a:p>
          <a:p>
            <a:pPr algn="r"/>
            <a:r>
              <a:rPr lang="en-US" sz="2000" dirty="0">
                <a:latin typeface="Franklin Gothic Medium" charset="0"/>
                <a:ea typeface="Franklin Gothic Medium" charset="0"/>
                <a:cs typeface="Franklin Gothic Medium" charset="0"/>
              </a:rPr>
              <a:t>Website</a:t>
            </a:r>
          </a:p>
          <a:p>
            <a:pPr algn="r">
              <a:spcAft>
                <a:spcPts val="1200"/>
              </a:spcAft>
            </a:pPr>
            <a:r>
              <a:rPr lang="en-US" sz="2000" dirty="0">
                <a:solidFill>
                  <a:schemeClr val="tx1"/>
                </a:solidFill>
                <a:latin typeface="Franklin Gothic Book" charset="0"/>
                <a:ea typeface="Franklin Gothic Book" charset="0"/>
                <a:cs typeface="Franklin Gothic Book" charset="0"/>
              </a:rPr>
              <a:t>Magenic.com</a:t>
            </a:r>
            <a:endParaRPr lang="en-US" sz="2000" dirty="0"/>
          </a:p>
          <a:p>
            <a:pPr algn="r"/>
            <a:r>
              <a:rPr lang="en-US" sz="2000" dirty="0">
                <a:latin typeface="Franklin Gothic Medium" charset="0"/>
                <a:ea typeface="Franklin Gothic Medium" charset="0"/>
                <a:cs typeface="Franklin Gothic Medium" charset="0"/>
              </a:rPr>
              <a:t>LinkedIn</a:t>
            </a:r>
          </a:p>
          <a:p>
            <a:pPr algn="r">
              <a:spcAft>
                <a:spcPts val="1200"/>
              </a:spcAft>
            </a:pPr>
            <a:r>
              <a:rPr lang="en-US" sz="2000" dirty="0">
                <a:solidFill>
                  <a:schemeClr val="tx1"/>
                </a:solidFill>
                <a:latin typeface="Franklin Gothic Book" charset="0"/>
                <a:ea typeface="Franklin Gothic Book" charset="0"/>
                <a:cs typeface="Franklin Gothic Book" charset="0"/>
              </a:rPr>
              <a:t>Linkedin.com/company/Magenic</a:t>
            </a:r>
          </a:p>
          <a:p>
            <a:pPr algn="r"/>
            <a:r>
              <a:rPr lang="en-US" sz="2000" dirty="0">
                <a:latin typeface="Franklin Gothic Medium" charset="0"/>
                <a:ea typeface="Franklin Gothic Medium" charset="0"/>
                <a:cs typeface="Franklin Gothic Medium" charset="0"/>
              </a:rPr>
              <a:t>Additional Resources</a:t>
            </a:r>
          </a:p>
          <a:p>
            <a:pPr algn="r"/>
            <a:r>
              <a:rPr lang="en-US" sz="2000" dirty="0">
                <a:solidFill>
                  <a:schemeClr val="tx1"/>
                </a:solidFill>
                <a:latin typeface="Franklin Gothic Book" charset="0"/>
                <a:ea typeface="Franklin Gothic Book" charset="0"/>
                <a:cs typeface="Franklin Gothic Book" charset="0"/>
              </a:rPr>
              <a:t>Magenic.com/thinking</a:t>
            </a:r>
          </a:p>
        </p:txBody>
      </p:sp>
    </p:spTree>
    <p:extLst>
      <p:ext uri="{BB962C8B-B14F-4D97-AF65-F5344CB8AC3E}">
        <p14:creationId xmlns:p14="http://schemas.microsoft.com/office/powerpoint/2010/main" val="35692442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9931D1E-B90E-4F3D-A061-02760F116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A097802B-3C5E-4148-8A2D-071C0776848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72223321"/>
              </p:ext>
            </p:extLst>
          </p:nvPr>
        </p:nvGraphicFramePr>
        <p:xfrm>
          <a:off x="2158459" y="904673"/>
          <a:ext cx="7228732" cy="50099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1760988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8429A5-15CD-44BB-BF8E-DF775C5B4C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Ideal Migration Process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E0674F3B-7EB3-4315-9265-525F92D2670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02457802"/>
              </p:ext>
            </p:extLst>
          </p:nvPr>
        </p:nvGraphicFramePr>
        <p:xfrm>
          <a:off x="524212" y="924128"/>
          <a:ext cx="10526409" cy="49708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356958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90E541-96FC-4A2C-86F2-CE72B2EF48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Are any of the components no longer supported by the vendor and need to be upgraded to be migrated?</a:t>
            </a:r>
          </a:p>
          <a:p>
            <a:r>
              <a:rPr lang="en-US" dirty="0"/>
              <a:t>Are there deprecated technologies that must be replaced?</a:t>
            </a:r>
          </a:p>
          <a:p>
            <a:r>
              <a:rPr lang="en-US" dirty="0"/>
              <a:t>Are there back-end systems that can not be moved?</a:t>
            </a:r>
          </a:p>
          <a:p>
            <a:r>
              <a:rPr lang="en-US" dirty="0"/>
              <a:t>Are there systems that must be re-written as they are no longer for purpose?</a:t>
            </a:r>
          </a:p>
          <a:p>
            <a:r>
              <a:rPr lang="en-US" dirty="0"/>
              <a:t>Are there systems that can be retired?</a:t>
            </a:r>
          </a:p>
          <a:p>
            <a:r>
              <a:rPr lang="en-US" dirty="0"/>
              <a:t>Are there special considerations such as security, compliance, privacy, globalization, or accessibility that need to be considered?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356D8D5-62D9-42BB-9DFD-A2A2AA9FCA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M+M Considerations</a:t>
            </a:r>
          </a:p>
        </p:txBody>
      </p:sp>
    </p:spTree>
    <p:extLst>
      <p:ext uri="{BB962C8B-B14F-4D97-AF65-F5344CB8AC3E}">
        <p14:creationId xmlns:p14="http://schemas.microsoft.com/office/powerpoint/2010/main" val="1192902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72D2A9C-9C14-424C-BEE4-4D26DF248D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154" y="911225"/>
            <a:ext cx="11430000" cy="5168562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Authorization / Authentication / Identity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Connectivity between the data center and the cloud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Cooperation of the application owners and documentation around build, configuration, and deployment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Compatibility of software, O/S, and components to target environment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Systems exhibit poor runtime behavior once migrated to the cloud due to platform issues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Systems exhibit poor runtime behavior once migrated to the cloud due to Latency issues between components or in hybrid scenarios between the cloud and the data center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Organizational obstacles – Gatekeepers and Compliance Organizations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0409BE1-C6B5-47C5-A4B1-EE799CB658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Blockers to M+M Projects</a:t>
            </a:r>
          </a:p>
        </p:txBody>
      </p:sp>
    </p:spTree>
    <p:extLst>
      <p:ext uri="{BB962C8B-B14F-4D97-AF65-F5344CB8AC3E}">
        <p14:creationId xmlns:p14="http://schemas.microsoft.com/office/powerpoint/2010/main" val="41084531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667F29-B15A-4315-A6C4-454B5C6CD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Patterns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47C0758-0EF8-4E90-8065-7BCB18DBBE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 common strategies…</a:t>
            </a:r>
          </a:p>
        </p:txBody>
      </p:sp>
    </p:spTree>
    <p:extLst>
      <p:ext uri="{BB962C8B-B14F-4D97-AF65-F5344CB8AC3E}">
        <p14:creationId xmlns:p14="http://schemas.microsoft.com/office/powerpoint/2010/main" val="23783995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725D2CC-04D1-4C14-B094-1A298998B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Migration Pattern – Pivotal Cloud Foundry + …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661A9BB-41D0-4338-81E0-755E1589802F}"/>
              </a:ext>
            </a:extLst>
          </p:cNvPr>
          <p:cNvSpPr/>
          <p:nvPr/>
        </p:nvSpPr>
        <p:spPr>
          <a:xfrm>
            <a:off x="659875" y="3903356"/>
            <a:ext cx="1470581" cy="17904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Unmigrated back-ends</a:t>
            </a:r>
          </a:p>
        </p:txBody>
      </p:sp>
      <p:sp>
        <p:nvSpPr>
          <p:cNvPr id="7" name="Cylinder 6">
            <a:extLst>
              <a:ext uri="{FF2B5EF4-FFF2-40B4-BE49-F238E27FC236}">
                <a16:creationId xmlns:a16="http://schemas.microsoft.com/office/drawing/2014/main" id="{5D1A0845-5644-41E2-96E9-F29C33851F66}"/>
              </a:ext>
            </a:extLst>
          </p:cNvPr>
          <p:cNvSpPr/>
          <p:nvPr/>
        </p:nvSpPr>
        <p:spPr>
          <a:xfrm>
            <a:off x="659876" y="1140643"/>
            <a:ext cx="1470581" cy="772998"/>
          </a:xfrm>
          <a:prstGeom prst="can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Databases</a:t>
            </a:r>
          </a:p>
        </p:txBody>
      </p:sp>
      <p:sp>
        <p:nvSpPr>
          <p:cNvPr id="8" name="Rectangle: Folded Corner 7">
            <a:extLst>
              <a:ext uri="{FF2B5EF4-FFF2-40B4-BE49-F238E27FC236}">
                <a16:creationId xmlns:a16="http://schemas.microsoft.com/office/drawing/2014/main" id="{339F5DF4-8254-4250-B0E4-EC2D21EC406A}"/>
              </a:ext>
            </a:extLst>
          </p:cNvPr>
          <p:cNvSpPr/>
          <p:nvPr/>
        </p:nvSpPr>
        <p:spPr>
          <a:xfrm>
            <a:off x="659876" y="2121031"/>
            <a:ext cx="1470581" cy="735291"/>
          </a:xfrm>
          <a:prstGeom prst="foldedCorner">
            <a:avLst>
              <a:gd name="adj" fmla="val 29488"/>
            </a:avLst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Storage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17191CB-0BBC-4D53-B51B-2791234CBA57}"/>
              </a:ext>
            </a:extLst>
          </p:cNvPr>
          <p:cNvSpPr/>
          <p:nvPr/>
        </p:nvSpPr>
        <p:spPr>
          <a:xfrm>
            <a:off x="2648932" y="1140644"/>
            <a:ext cx="7235634" cy="455314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dirty="0"/>
              <a:t>Pivotal Cloud Foundry (PCF)</a:t>
            </a:r>
          </a:p>
        </p:txBody>
      </p:sp>
      <p:sp>
        <p:nvSpPr>
          <p:cNvPr id="12" name="Arrow: Left-Right 11">
            <a:extLst>
              <a:ext uri="{FF2B5EF4-FFF2-40B4-BE49-F238E27FC236}">
                <a16:creationId xmlns:a16="http://schemas.microsoft.com/office/drawing/2014/main" id="{7B60D96F-22AB-4704-A0B3-59E21575D5E5}"/>
              </a:ext>
            </a:extLst>
          </p:cNvPr>
          <p:cNvSpPr/>
          <p:nvPr/>
        </p:nvSpPr>
        <p:spPr>
          <a:xfrm>
            <a:off x="2130456" y="1445735"/>
            <a:ext cx="518476" cy="235671"/>
          </a:xfrm>
          <a:prstGeom prst="left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Left-Right 12">
            <a:extLst>
              <a:ext uri="{FF2B5EF4-FFF2-40B4-BE49-F238E27FC236}">
                <a16:creationId xmlns:a16="http://schemas.microsoft.com/office/drawing/2014/main" id="{9D13A867-DD75-4C6C-8D17-455CE3C29D9B}"/>
              </a:ext>
            </a:extLst>
          </p:cNvPr>
          <p:cNvSpPr/>
          <p:nvPr/>
        </p:nvSpPr>
        <p:spPr>
          <a:xfrm>
            <a:off x="2130456" y="2343983"/>
            <a:ext cx="518476" cy="235671"/>
          </a:xfrm>
          <a:prstGeom prst="left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Left-Right 13">
            <a:extLst>
              <a:ext uri="{FF2B5EF4-FFF2-40B4-BE49-F238E27FC236}">
                <a16:creationId xmlns:a16="http://schemas.microsoft.com/office/drawing/2014/main" id="{A2952A1F-43B3-460B-85A8-23D2B668C18A}"/>
              </a:ext>
            </a:extLst>
          </p:cNvPr>
          <p:cNvSpPr/>
          <p:nvPr/>
        </p:nvSpPr>
        <p:spPr>
          <a:xfrm>
            <a:off x="2130456" y="4265700"/>
            <a:ext cx="518476" cy="235671"/>
          </a:xfrm>
          <a:prstGeom prst="left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Left-Right 14">
            <a:extLst>
              <a:ext uri="{FF2B5EF4-FFF2-40B4-BE49-F238E27FC236}">
                <a16:creationId xmlns:a16="http://schemas.microsoft.com/office/drawing/2014/main" id="{C1383B52-C942-4FC8-966D-799902F1CAAE}"/>
              </a:ext>
            </a:extLst>
          </p:cNvPr>
          <p:cNvSpPr/>
          <p:nvPr/>
        </p:nvSpPr>
        <p:spPr>
          <a:xfrm>
            <a:off x="9884566" y="2513323"/>
            <a:ext cx="518476" cy="235671"/>
          </a:xfrm>
          <a:prstGeom prst="left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194BE49A-23BC-4EBC-BF95-5C9D7A90E64C}"/>
              </a:ext>
            </a:extLst>
          </p:cNvPr>
          <p:cNvSpPr/>
          <p:nvPr/>
        </p:nvSpPr>
        <p:spPr>
          <a:xfrm>
            <a:off x="7927942" y="1817504"/>
            <a:ext cx="1545996" cy="603316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Web UIs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C8CE84EF-0E11-43EF-A418-628D6AB854C3}"/>
              </a:ext>
            </a:extLst>
          </p:cNvPr>
          <p:cNvSpPr/>
          <p:nvPr/>
        </p:nvSpPr>
        <p:spPr>
          <a:xfrm>
            <a:off x="7932151" y="2620548"/>
            <a:ext cx="1545996" cy="603316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Web APIs</a:t>
            </a:r>
          </a:p>
        </p:txBody>
      </p:sp>
      <p:pic>
        <p:nvPicPr>
          <p:cNvPr id="19" name="Graphic 18" descr="User">
            <a:extLst>
              <a:ext uri="{FF2B5EF4-FFF2-40B4-BE49-F238E27FC236}">
                <a16:creationId xmlns:a16="http://schemas.microsoft.com/office/drawing/2014/main" id="{00199C43-E7C9-4D75-9708-F0158C7015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18656" y="2173958"/>
            <a:ext cx="914400" cy="914400"/>
          </a:xfrm>
          <a:prstGeom prst="rect">
            <a:avLst/>
          </a:prstGeom>
        </p:spPr>
      </p:pic>
      <p:pic>
        <p:nvPicPr>
          <p:cNvPr id="21" name="Graphic 20" descr="Building">
            <a:extLst>
              <a:ext uri="{FF2B5EF4-FFF2-40B4-BE49-F238E27FC236}">
                <a16:creationId xmlns:a16="http://schemas.microsoft.com/office/drawing/2014/main" id="{F8F18B58-FFE7-4199-A7B8-9B4E860679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205078" y="3290097"/>
            <a:ext cx="914400" cy="914400"/>
          </a:xfrm>
          <a:prstGeom prst="rect">
            <a:avLst/>
          </a:prstGeom>
        </p:spPr>
      </p:pic>
      <p:sp>
        <p:nvSpPr>
          <p:cNvPr id="22" name="Arrow: Left-Right 21">
            <a:extLst>
              <a:ext uri="{FF2B5EF4-FFF2-40B4-BE49-F238E27FC236}">
                <a16:creationId xmlns:a16="http://schemas.microsoft.com/office/drawing/2014/main" id="{6B75E0E5-870D-42EC-8178-5481F81786C1}"/>
              </a:ext>
            </a:extLst>
          </p:cNvPr>
          <p:cNvSpPr/>
          <p:nvPr/>
        </p:nvSpPr>
        <p:spPr>
          <a:xfrm>
            <a:off x="9884566" y="3667685"/>
            <a:ext cx="518476" cy="235671"/>
          </a:xfrm>
          <a:prstGeom prst="left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309DFEB1-CD45-4C28-ACA6-B9CB8D689F31}"/>
              </a:ext>
            </a:extLst>
          </p:cNvPr>
          <p:cNvSpPr/>
          <p:nvPr/>
        </p:nvSpPr>
        <p:spPr>
          <a:xfrm>
            <a:off x="7927942" y="3520123"/>
            <a:ext cx="1545996" cy="603316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Workflows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A73F18C5-7FA5-470C-BCB2-9A62A69063BB}"/>
              </a:ext>
            </a:extLst>
          </p:cNvPr>
          <p:cNvSpPr/>
          <p:nvPr/>
        </p:nvSpPr>
        <p:spPr>
          <a:xfrm>
            <a:off x="6381946" y="3520123"/>
            <a:ext cx="1545996" cy="603316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C381F260-2B69-4A5E-9A38-3C6FB7DA242B}"/>
              </a:ext>
            </a:extLst>
          </p:cNvPr>
          <p:cNvSpPr/>
          <p:nvPr/>
        </p:nvSpPr>
        <p:spPr>
          <a:xfrm>
            <a:off x="4835950" y="3520123"/>
            <a:ext cx="1545996" cy="603316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019726C0-8AC5-45D0-A2CB-3B9F370E865C}"/>
              </a:ext>
            </a:extLst>
          </p:cNvPr>
          <p:cNvSpPr/>
          <p:nvPr/>
        </p:nvSpPr>
        <p:spPr>
          <a:xfrm>
            <a:off x="6389298" y="2620548"/>
            <a:ext cx="1545996" cy="603316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CE9AEA1-73AF-4C5A-A6C3-FF28114D5A3E}"/>
              </a:ext>
            </a:extLst>
          </p:cNvPr>
          <p:cNvSpPr/>
          <p:nvPr/>
        </p:nvSpPr>
        <p:spPr>
          <a:xfrm>
            <a:off x="2818613" y="1617776"/>
            <a:ext cx="6787299" cy="2647924"/>
          </a:xfrm>
          <a:prstGeom prst="rect">
            <a:avLst/>
          </a:prstGeom>
          <a:noFill/>
          <a:ln w="28575"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chemeClr val="bg1"/>
                </a:solidFill>
              </a:rPr>
              <a:t>Diego Cells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7519B1C-6C54-42FE-87B6-0E35AF066C1E}"/>
              </a:ext>
            </a:extLst>
          </p:cNvPr>
          <p:cNvSpPr/>
          <p:nvPr/>
        </p:nvSpPr>
        <p:spPr>
          <a:xfrm>
            <a:off x="2818614" y="4527000"/>
            <a:ext cx="6787299" cy="997818"/>
          </a:xfrm>
          <a:prstGeom prst="rect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olidFill>
                  <a:schemeClr val="dk1"/>
                </a:solidFill>
              </a:rPr>
              <a:t>PCF Runtime + Diego Brain + BOSH</a:t>
            </a:r>
          </a:p>
        </p:txBody>
      </p:sp>
      <p:pic>
        <p:nvPicPr>
          <p:cNvPr id="31" name="Graphic 30" descr="Gears">
            <a:extLst>
              <a:ext uri="{FF2B5EF4-FFF2-40B4-BE49-F238E27FC236}">
                <a16:creationId xmlns:a16="http://schemas.microsoft.com/office/drawing/2014/main" id="{44772554-6E5D-468E-BEFA-9B22BCACFA0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680011" y="4610418"/>
            <a:ext cx="914400" cy="914400"/>
          </a:xfrm>
          <a:prstGeom prst="rect">
            <a:avLst/>
          </a:prstGeom>
        </p:spPr>
      </p:pic>
      <p:sp>
        <p:nvSpPr>
          <p:cNvPr id="32" name="Cube 31">
            <a:extLst>
              <a:ext uri="{FF2B5EF4-FFF2-40B4-BE49-F238E27FC236}">
                <a16:creationId xmlns:a16="http://schemas.microsoft.com/office/drawing/2014/main" id="{7FC9F9C9-22BB-4C3D-8B94-AC799BD98E62}"/>
              </a:ext>
            </a:extLst>
          </p:cNvPr>
          <p:cNvSpPr/>
          <p:nvPr/>
        </p:nvSpPr>
        <p:spPr>
          <a:xfrm>
            <a:off x="629542" y="3058999"/>
            <a:ext cx="1500913" cy="577948"/>
          </a:xfrm>
          <a:prstGeom prst="cube">
            <a:avLst>
              <a:gd name="adj" fmla="val 16485"/>
            </a:avLst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 SQL</a:t>
            </a:r>
          </a:p>
        </p:txBody>
      </p:sp>
      <p:sp>
        <p:nvSpPr>
          <p:cNvPr id="33" name="Arrow: Left-Right 32">
            <a:extLst>
              <a:ext uri="{FF2B5EF4-FFF2-40B4-BE49-F238E27FC236}">
                <a16:creationId xmlns:a16="http://schemas.microsoft.com/office/drawing/2014/main" id="{F60411CD-771F-43BF-BE15-7A537F891A10}"/>
              </a:ext>
            </a:extLst>
          </p:cNvPr>
          <p:cNvSpPr/>
          <p:nvPr/>
        </p:nvSpPr>
        <p:spPr>
          <a:xfrm>
            <a:off x="2133064" y="3216860"/>
            <a:ext cx="518476" cy="235671"/>
          </a:xfrm>
          <a:prstGeom prst="left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2626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725D2CC-04D1-4C14-B094-1A298998B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Migration Pattern – Kubernetes + Containers + PaaS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661A9BB-41D0-4338-81E0-755E1589802F}"/>
              </a:ext>
            </a:extLst>
          </p:cNvPr>
          <p:cNvSpPr/>
          <p:nvPr/>
        </p:nvSpPr>
        <p:spPr>
          <a:xfrm>
            <a:off x="659875" y="4056889"/>
            <a:ext cx="1470581" cy="16369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Unmigrated back-ends</a:t>
            </a:r>
          </a:p>
        </p:txBody>
      </p:sp>
      <p:sp>
        <p:nvSpPr>
          <p:cNvPr id="7" name="Cylinder 6">
            <a:extLst>
              <a:ext uri="{FF2B5EF4-FFF2-40B4-BE49-F238E27FC236}">
                <a16:creationId xmlns:a16="http://schemas.microsoft.com/office/drawing/2014/main" id="{5D1A0845-5644-41E2-96E9-F29C33851F66}"/>
              </a:ext>
            </a:extLst>
          </p:cNvPr>
          <p:cNvSpPr/>
          <p:nvPr/>
        </p:nvSpPr>
        <p:spPr>
          <a:xfrm>
            <a:off x="659876" y="1140643"/>
            <a:ext cx="1470581" cy="772998"/>
          </a:xfrm>
          <a:prstGeom prst="can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Databases</a:t>
            </a:r>
          </a:p>
        </p:txBody>
      </p:sp>
      <p:sp>
        <p:nvSpPr>
          <p:cNvPr id="8" name="Rectangle: Folded Corner 7">
            <a:extLst>
              <a:ext uri="{FF2B5EF4-FFF2-40B4-BE49-F238E27FC236}">
                <a16:creationId xmlns:a16="http://schemas.microsoft.com/office/drawing/2014/main" id="{339F5DF4-8254-4250-B0E4-EC2D21EC406A}"/>
              </a:ext>
            </a:extLst>
          </p:cNvPr>
          <p:cNvSpPr/>
          <p:nvPr/>
        </p:nvSpPr>
        <p:spPr>
          <a:xfrm>
            <a:off x="659876" y="2121031"/>
            <a:ext cx="1470581" cy="735291"/>
          </a:xfrm>
          <a:prstGeom prst="foldedCorner">
            <a:avLst>
              <a:gd name="adj" fmla="val 29488"/>
            </a:avLst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Storage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17191CB-0BBC-4D53-B51B-2791234CBA57}"/>
              </a:ext>
            </a:extLst>
          </p:cNvPr>
          <p:cNvSpPr/>
          <p:nvPr/>
        </p:nvSpPr>
        <p:spPr>
          <a:xfrm>
            <a:off x="2648932" y="1140643"/>
            <a:ext cx="6885271" cy="455314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dirty="0"/>
              <a:t>Kubernetes / Docker Containers</a:t>
            </a:r>
          </a:p>
        </p:txBody>
      </p:sp>
      <p:sp>
        <p:nvSpPr>
          <p:cNvPr id="12" name="Arrow: Left-Right 11">
            <a:extLst>
              <a:ext uri="{FF2B5EF4-FFF2-40B4-BE49-F238E27FC236}">
                <a16:creationId xmlns:a16="http://schemas.microsoft.com/office/drawing/2014/main" id="{7B60D96F-22AB-4704-A0B3-59E21575D5E5}"/>
              </a:ext>
            </a:extLst>
          </p:cNvPr>
          <p:cNvSpPr/>
          <p:nvPr/>
        </p:nvSpPr>
        <p:spPr>
          <a:xfrm>
            <a:off x="2130456" y="1445735"/>
            <a:ext cx="518476" cy="235671"/>
          </a:xfrm>
          <a:prstGeom prst="left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Left-Right 12">
            <a:extLst>
              <a:ext uri="{FF2B5EF4-FFF2-40B4-BE49-F238E27FC236}">
                <a16:creationId xmlns:a16="http://schemas.microsoft.com/office/drawing/2014/main" id="{9D13A867-DD75-4C6C-8D17-455CE3C29D9B}"/>
              </a:ext>
            </a:extLst>
          </p:cNvPr>
          <p:cNvSpPr/>
          <p:nvPr/>
        </p:nvSpPr>
        <p:spPr>
          <a:xfrm>
            <a:off x="2130456" y="2343983"/>
            <a:ext cx="518476" cy="235671"/>
          </a:xfrm>
          <a:prstGeom prst="left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Left-Right 13">
            <a:extLst>
              <a:ext uri="{FF2B5EF4-FFF2-40B4-BE49-F238E27FC236}">
                <a16:creationId xmlns:a16="http://schemas.microsoft.com/office/drawing/2014/main" id="{A2952A1F-43B3-460B-85A8-23D2B668C18A}"/>
              </a:ext>
            </a:extLst>
          </p:cNvPr>
          <p:cNvSpPr/>
          <p:nvPr/>
        </p:nvSpPr>
        <p:spPr>
          <a:xfrm>
            <a:off x="2130456" y="4265700"/>
            <a:ext cx="518476" cy="235671"/>
          </a:xfrm>
          <a:prstGeom prst="left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Left-Right 14">
            <a:extLst>
              <a:ext uri="{FF2B5EF4-FFF2-40B4-BE49-F238E27FC236}">
                <a16:creationId xmlns:a16="http://schemas.microsoft.com/office/drawing/2014/main" id="{C1383B52-C942-4FC8-966D-799902F1CAAE}"/>
              </a:ext>
            </a:extLst>
          </p:cNvPr>
          <p:cNvSpPr/>
          <p:nvPr/>
        </p:nvSpPr>
        <p:spPr>
          <a:xfrm>
            <a:off x="9534203" y="2461819"/>
            <a:ext cx="518476" cy="235671"/>
          </a:xfrm>
          <a:prstGeom prst="left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194BE49A-23BC-4EBC-BF95-5C9D7A90E64C}"/>
              </a:ext>
            </a:extLst>
          </p:cNvPr>
          <p:cNvSpPr/>
          <p:nvPr/>
        </p:nvSpPr>
        <p:spPr>
          <a:xfrm>
            <a:off x="7673422" y="1732662"/>
            <a:ext cx="1545996" cy="603316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Web UIs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C8CE84EF-0E11-43EF-A418-628D6AB854C3}"/>
              </a:ext>
            </a:extLst>
          </p:cNvPr>
          <p:cNvSpPr/>
          <p:nvPr/>
        </p:nvSpPr>
        <p:spPr>
          <a:xfrm>
            <a:off x="7671346" y="2615038"/>
            <a:ext cx="1545996" cy="603316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Web APIs</a:t>
            </a:r>
          </a:p>
        </p:txBody>
      </p:sp>
      <p:pic>
        <p:nvPicPr>
          <p:cNvPr id="19" name="Graphic 18" descr="User">
            <a:extLst>
              <a:ext uri="{FF2B5EF4-FFF2-40B4-BE49-F238E27FC236}">
                <a16:creationId xmlns:a16="http://schemas.microsoft.com/office/drawing/2014/main" id="{00199C43-E7C9-4D75-9708-F0158C7015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68293" y="2122454"/>
            <a:ext cx="914400" cy="914400"/>
          </a:xfrm>
          <a:prstGeom prst="rect">
            <a:avLst/>
          </a:prstGeom>
        </p:spPr>
      </p:pic>
      <p:pic>
        <p:nvPicPr>
          <p:cNvPr id="21" name="Graphic 20" descr="Building">
            <a:extLst>
              <a:ext uri="{FF2B5EF4-FFF2-40B4-BE49-F238E27FC236}">
                <a16:creationId xmlns:a16="http://schemas.microsoft.com/office/drawing/2014/main" id="{F8F18B58-FFE7-4199-A7B8-9B4E860679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850798" y="3443630"/>
            <a:ext cx="914400" cy="914400"/>
          </a:xfrm>
          <a:prstGeom prst="rect">
            <a:avLst/>
          </a:prstGeom>
        </p:spPr>
      </p:pic>
      <p:sp>
        <p:nvSpPr>
          <p:cNvPr id="22" name="Arrow: Left-Right 21">
            <a:extLst>
              <a:ext uri="{FF2B5EF4-FFF2-40B4-BE49-F238E27FC236}">
                <a16:creationId xmlns:a16="http://schemas.microsoft.com/office/drawing/2014/main" id="{6B75E0E5-870D-42EC-8178-5481F81786C1}"/>
              </a:ext>
            </a:extLst>
          </p:cNvPr>
          <p:cNvSpPr/>
          <p:nvPr/>
        </p:nvSpPr>
        <p:spPr>
          <a:xfrm>
            <a:off x="9539712" y="3821218"/>
            <a:ext cx="518476" cy="235671"/>
          </a:xfrm>
          <a:prstGeom prst="left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309DFEB1-CD45-4C28-ACA6-B9CB8D689F31}"/>
              </a:ext>
            </a:extLst>
          </p:cNvPr>
          <p:cNvSpPr/>
          <p:nvPr/>
        </p:nvSpPr>
        <p:spPr>
          <a:xfrm>
            <a:off x="7617928" y="3618865"/>
            <a:ext cx="1545996" cy="603316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Workflows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A73F18C5-7FA5-470C-BCB2-9A62A69063BB}"/>
              </a:ext>
            </a:extLst>
          </p:cNvPr>
          <p:cNvSpPr/>
          <p:nvPr/>
        </p:nvSpPr>
        <p:spPr>
          <a:xfrm>
            <a:off x="6071932" y="3618865"/>
            <a:ext cx="1545996" cy="603316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C381F260-2B69-4A5E-9A38-3C6FB7DA242B}"/>
              </a:ext>
            </a:extLst>
          </p:cNvPr>
          <p:cNvSpPr/>
          <p:nvPr/>
        </p:nvSpPr>
        <p:spPr>
          <a:xfrm>
            <a:off x="4525936" y="3618865"/>
            <a:ext cx="1545996" cy="603316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019726C0-8AC5-45D0-A2CB-3B9F370E865C}"/>
              </a:ext>
            </a:extLst>
          </p:cNvPr>
          <p:cNvSpPr/>
          <p:nvPr/>
        </p:nvSpPr>
        <p:spPr>
          <a:xfrm>
            <a:off x="6128493" y="2615038"/>
            <a:ext cx="1545996" cy="603316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55041E1-7849-4464-913A-532A8B17B1C0}"/>
              </a:ext>
            </a:extLst>
          </p:cNvPr>
          <p:cNvSpPr/>
          <p:nvPr/>
        </p:nvSpPr>
        <p:spPr>
          <a:xfrm>
            <a:off x="2818614" y="1559936"/>
            <a:ext cx="6564477" cy="2798094"/>
          </a:xfrm>
          <a:prstGeom prst="rect">
            <a:avLst/>
          </a:prstGeom>
          <a:noFill/>
          <a:ln w="28575"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chemeClr val="bg1"/>
                </a:solidFill>
              </a:rPr>
              <a:t>Pods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80DDC48-43E8-4EDE-AB07-E1A79FC9D428}"/>
              </a:ext>
            </a:extLst>
          </p:cNvPr>
          <p:cNvSpPr/>
          <p:nvPr/>
        </p:nvSpPr>
        <p:spPr>
          <a:xfrm>
            <a:off x="2818614" y="4527000"/>
            <a:ext cx="6564477" cy="997818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Kubernetes Orchestrator </a:t>
            </a:r>
          </a:p>
        </p:txBody>
      </p:sp>
      <p:pic>
        <p:nvPicPr>
          <p:cNvPr id="3" name="Graphic 2" descr="Gears">
            <a:extLst>
              <a:ext uri="{FF2B5EF4-FFF2-40B4-BE49-F238E27FC236}">
                <a16:creationId xmlns:a16="http://schemas.microsoft.com/office/drawing/2014/main" id="{2F7682AB-26A0-4C32-B291-F6333903B9D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471446" y="4610418"/>
            <a:ext cx="914400" cy="914400"/>
          </a:xfrm>
          <a:prstGeom prst="rect">
            <a:avLst/>
          </a:prstGeom>
        </p:spPr>
      </p:pic>
      <p:sp>
        <p:nvSpPr>
          <p:cNvPr id="26" name="Cube 25">
            <a:extLst>
              <a:ext uri="{FF2B5EF4-FFF2-40B4-BE49-F238E27FC236}">
                <a16:creationId xmlns:a16="http://schemas.microsoft.com/office/drawing/2014/main" id="{B0C65A66-858C-4F3D-90AD-C3B200520676}"/>
              </a:ext>
            </a:extLst>
          </p:cNvPr>
          <p:cNvSpPr/>
          <p:nvPr/>
        </p:nvSpPr>
        <p:spPr>
          <a:xfrm>
            <a:off x="668561" y="3097437"/>
            <a:ext cx="1427938" cy="577948"/>
          </a:xfrm>
          <a:prstGeom prst="cube">
            <a:avLst>
              <a:gd name="adj" fmla="val 16485"/>
            </a:avLst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 SQL</a:t>
            </a:r>
          </a:p>
        </p:txBody>
      </p:sp>
      <p:sp>
        <p:nvSpPr>
          <p:cNvPr id="27" name="Arrow: Left-Right 26">
            <a:extLst>
              <a:ext uri="{FF2B5EF4-FFF2-40B4-BE49-F238E27FC236}">
                <a16:creationId xmlns:a16="http://schemas.microsoft.com/office/drawing/2014/main" id="{BC4A75B7-90A2-43E0-B8DA-B1C12F0B3836}"/>
              </a:ext>
            </a:extLst>
          </p:cNvPr>
          <p:cNvSpPr/>
          <p:nvPr/>
        </p:nvSpPr>
        <p:spPr>
          <a:xfrm>
            <a:off x="2124947" y="3283228"/>
            <a:ext cx="518476" cy="235671"/>
          </a:xfrm>
          <a:prstGeom prst="left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6131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725D2CC-04D1-4C14-B094-1A298998B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Migration Pattern – PaaS + …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661A9BB-41D0-4338-81E0-755E1589802F}"/>
              </a:ext>
            </a:extLst>
          </p:cNvPr>
          <p:cNvSpPr/>
          <p:nvPr/>
        </p:nvSpPr>
        <p:spPr>
          <a:xfrm>
            <a:off x="659875" y="3307091"/>
            <a:ext cx="1470581" cy="23866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Unmigrated back-ends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17191CB-0BBC-4D53-B51B-2791234CBA57}"/>
              </a:ext>
            </a:extLst>
          </p:cNvPr>
          <p:cNvSpPr/>
          <p:nvPr/>
        </p:nvSpPr>
        <p:spPr>
          <a:xfrm>
            <a:off x="2648932" y="1140644"/>
            <a:ext cx="7914364" cy="455314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dirty="0"/>
              <a:t>Cloud Provider</a:t>
            </a:r>
          </a:p>
        </p:txBody>
      </p:sp>
      <p:sp>
        <p:nvSpPr>
          <p:cNvPr id="14" name="Arrow: Left-Right 13">
            <a:extLst>
              <a:ext uri="{FF2B5EF4-FFF2-40B4-BE49-F238E27FC236}">
                <a16:creationId xmlns:a16="http://schemas.microsoft.com/office/drawing/2014/main" id="{A2952A1F-43B3-460B-85A8-23D2B668C18A}"/>
              </a:ext>
            </a:extLst>
          </p:cNvPr>
          <p:cNvSpPr/>
          <p:nvPr/>
        </p:nvSpPr>
        <p:spPr>
          <a:xfrm>
            <a:off x="2130456" y="5227234"/>
            <a:ext cx="518476" cy="235671"/>
          </a:xfrm>
          <a:prstGeom prst="left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Left-Right 14">
            <a:extLst>
              <a:ext uri="{FF2B5EF4-FFF2-40B4-BE49-F238E27FC236}">
                <a16:creationId xmlns:a16="http://schemas.microsoft.com/office/drawing/2014/main" id="{C1383B52-C942-4FC8-966D-799902F1CAAE}"/>
              </a:ext>
            </a:extLst>
          </p:cNvPr>
          <p:cNvSpPr/>
          <p:nvPr/>
        </p:nvSpPr>
        <p:spPr>
          <a:xfrm>
            <a:off x="10563296" y="2433538"/>
            <a:ext cx="518476" cy="235671"/>
          </a:xfrm>
          <a:prstGeom prst="left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194BE49A-23BC-4EBC-BF95-5C9D7A90E64C}"/>
              </a:ext>
            </a:extLst>
          </p:cNvPr>
          <p:cNvSpPr/>
          <p:nvPr/>
        </p:nvSpPr>
        <p:spPr>
          <a:xfrm>
            <a:off x="8644380" y="2083221"/>
            <a:ext cx="1545996" cy="603316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Web UIs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C8CE84EF-0E11-43EF-A418-628D6AB854C3}"/>
              </a:ext>
            </a:extLst>
          </p:cNvPr>
          <p:cNvSpPr/>
          <p:nvPr/>
        </p:nvSpPr>
        <p:spPr>
          <a:xfrm>
            <a:off x="8644380" y="3066900"/>
            <a:ext cx="1545996" cy="603316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Web APIs</a:t>
            </a:r>
          </a:p>
        </p:txBody>
      </p:sp>
      <p:pic>
        <p:nvPicPr>
          <p:cNvPr id="19" name="Graphic 18" descr="User">
            <a:extLst>
              <a:ext uri="{FF2B5EF4-FFF2-40B4-BE49-F238E27FC236}">
                <a16:creationId xmlns:a16="http://schemas.microsoft.com/office/drawing/2014/main" id="{00199C43-E7C9-4D75-9708-F0158C7015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897386" y="2094173"/>
            <a:ext cx="914400" cy="914400"/>
          </a:xfrm>
          <a:prstGeom prst="rect">
            <a:avLst/>
          </a:prstGeom>
        </p:spPr>
      </p:pic>
      <p:pic>
        <p:nvPicPr>
          <p:cNvPr id="21" name="Graphic 20" descr="Building">
            <a:extLst>
              <a:ext uri="{FF2B5EF4-FFF2-40B4-BE49-F238E27FC236}">
                <a16:creationId xmlns:a16="http://schemas.microsoft.com/office/drawing/2014/main" id="{F8F18B58-FFE7-4199-A7B8-9B4E860679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949234" y="3741996"/>
            <a:ext cx="914400" cy="914400"/>
          </a:xfrm>
          <a:prstGeom prst="rect">
            <a:avLst/>
          </a:prstGeom>
        </p:spPr>
      </p:pic>
      <p:sp>
        <p:nvSpPr>
          <p:cNvPr id="22" name="Arrow: Left-Right 21">
            <a:extLst>
              <a:ext uri="{FF2B5EF4-FFF2-40B4-BE49-F238E27FC236}">
                <a16:creationId xmlns:a16="http://schemas.microsoft.com/office/drawing/2014/main" id="{6B75E0E5-870D-42EC-8178-5481F81786C1}"/>
              </a:ext>
            </a:extLst>
          </p:cNvPr>
          <p:cNvSpPr/>
          <p:nvPr/>
        </p:nvSpPr>
        <p:spPr>
          <a:xfrm>
            <a:off x="10638148" y="4119584"/>
            <a:ext cx="518476" cy="235671"/>
          </a:xfrm>
          <a:prstGeom prst="left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309DFEB1-CD45-4C28-ACA6-B9CB8D689F31}"/>
              </a:ext>
            </a:extLst>
          </p:cNvPr>
          <p:cNvSpPr/>
          <p:nvPr/>
        </p:nvSpPr>
        <p:spPr>
          <a:xfrm>
            <a:off x="8644380" y="4217041"/>
            <a:ext cx="1545996" cy="603316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Workflows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A73F18C5-7FA5-470C-BCB2-9A62A69063BB}"/>
              </a:ext>
            </a:extLst>
          </p:cNvPr>
          <p:cNvSpPr/>
          <p:nvPr/>
        </p:nvSpPr>
        <p:spPr>
          <a:xfrm>
            <a:off x="7098384" y="4217041"/>
            <a:ext cx="1545996" cy="603316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C381F260-2B69-4A5E-9A38-3C6FB7DA242B}"/>
              </a:ext>
            </a:extLst>
          </p:cNvPr>
          <p:cNvSpPr/>
          <p:nvPr/>
        </p:nvSpPr>
        <p:spPr>
          <a:xfrm>
            <a:off x="5552388" y="4217041"/>
            <a:ext cx="1545996" cy="603316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019726C0-8AC5-45D0-A2CB-3B9F370E865C}"/>
              </a:ext>
            </a:extLst>
          </p:cNvPr>
          <p:cNvSpPr/>
          <p:nvPr/>
        </p:nvSpPr>
        <p:spPr>
          <a:xfrm>
            <a:off x="7101527" y="3066900"/>
            <a:ext cx="1545996" cy="603316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281B176-25AA-46D3-AFC2-84D948D26554}"/>
              </a:ext>
            </a:extLst>
          </p:cNvPr>
          <p:cNvSpPr/>
          <p:nvPr/>
        </p:nvSpPr>
        <p:spPr>
          <a:xfrm>
            <a:off x="5431411" y="1752940"/>
            <a:ext cx="4853233" cy="1989056"/>
          </a:xfrm>
          <a:prstGeom prst="rect">
            <a:avLst/>
          </a:prstGeom>
          <a:noFill/>
          <a:ln w="28575"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chemeClr val="bg1"/>
                </a:solidFill>
              </a:rPr>
              <a:t>App Hosting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D8D8FB5-50E1-41AB-8922-A65AD2A08673}"/>
              </a:ext>
            </a:extLst>
          </p:cNvPr>
          <p:cNvSpPr/>
          <p:nvPr/>
        </p:nvSpPr>
        <p:spPr>
          <a:xfrm>
            <a:off x="5431411" y="3839898"/>
            <a:ext cx="4853233" cy="1216058"/>
          </a:xfrm>
          <a:prstGeom prst="rect">
            <a:avLst/>
          </a:prstGeom>
          <a:noFill/>
          <a:ln w="28575"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chemeClr val="bg1"/>
                </a:solidFill>
              </a:rPr>
              <a:t>Workflow Engine</a:t>
            </a:r>
          </a:p>
        </p:txBody>
      </p:sp>
      <p:sp>
        <p:nvSpPr>
          <p:cNvPr id="7" name="Cylinder 6">
            <a:extLst>
              <a:ext uri="{FF2B5EF4-FFF2-40B4-BE49-F238E27FC236}">
                <a16:creationId xmlns:a16="http://schemas.microsoft.com/office/drawing/2014/main" id="{5D1A0845-5644-41E2-96E9-F29C33851F66}"/>
              </a:ext>
            </a:extLst>
          </p:cNvPr>
          <p:cNvSpPr/>
          <p:nvPr/>
        </p:nvSpPr>
        <p:spPr>
          <a:xfrm>
            <a:off x="2959340" y="2164874"/>
            <a:ext cx="1953595" cy="772998"/>
          </a:xfrm>
          <a:prstGeom prst="can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Databases</a:t>
            </a:r>
          </a:p>
        </p:txBody>
      </p:sp>
      <p:sp>
        <p:nvSpPr>
          <p:cNvPr id="8" name="Rectangle: Folded Corner 7">
            <a:extLst>
              <a:ext uri="{FF2B5EF4-FFF2-40B4-BE49-F238E27FC236}">
                <a16:creationId xmlns:a16="http://schemas.microsoft.com/office/drawing/2014/main" id="{339F5DF4-8254-4250-B0E4-EC2D21EC406A}"/>
              </a:ext>
            </a:extLst>
          </p:cNvPr>
          <p:cNvSpPr/>
          <p:nvPr/>
        </p:nvSpPr>
        <p:spPr>
          <a:xfrm>
            <a:off x="2959340" y="4199196"/>
            <a:ext cx="1886037" cy="735291"/>
          </a:xfrm>
          <a:prstGeom prst="foldedCorner">
            <a:avLst>
              <a:gd name="adj" fmla="val 29488"/>
            </a:avLst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Storage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269C705-2F47-4995-85DE-86A4CB848D50}"/>
              </a:ext>
            </a:extLst>
          </p:cNvPr>
          <p:cNvSpPr/>
          <p:nvPr/>
        </p:nvSpPr>
        <p:spPr>
          <a:xfrm>
            <a:off x="2780908" y="1747460"/>
            <a:ext cx="2394408" cy="1989056"/>
          </a:xfrm>
          <a:prstGeom prst="rect">
            <a:avLst/>
          </a:prstGeom>
          <a:noFill/>
          <a:ln w="28575"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chemeClr val="bg1"/>
                </a:solidFill>
              </a:rPr>
              <a:t>Databases as Services</a:t>
            </a:r>
          </a:p>
        </p:txBody>
      </p:sp>
      <p:sp>
        <p:nvSpPr>
          <p:cNvPr id="3" name="Cube 2">
            <a:extLst>
              <a:ext uri="{FF2B5EF4-FFF2-40B4-BE49-F238E27FC236}">
                <a16:creationId xmlns:a16="http://schemas.microsoft.com/office/drawing/2014/main" id="{BD03B58A-B5EB-4DC2-981C-F0EFB26303F4}"/>
              </a:ext>
            </a:extLst>
          </p:cNvPr>
          <p:cNvSpPr/>
          <p:nvPr/>
        </p:nvSpPr>
        <p:spPr>
          <a:xfrm>
            <a:off x="2959339" y="3018117"/>
            <a:ext cx="1953595" cy="577948"/>
          </a:xfrm>
          <a:prstGeom prst="cube">
            <a:avLst>
              <a:gd name="adj" fmla="val 16485"/>
            </a:avLst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 SQL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DBF6FC1-5EAB-4293-87E4-496146350D87}"/>
              </a:ext>
            </a:extLst>
          </p:cNvPr>
          <p:cNvSpPr/>
          <p:nvPr/>
        </p:nvSpPr>
        <p:spPr>
          <a:xfrm>
            <a:off x="2762054" y="3813157"/>
            <a:ext cx="2394408" cy="1242799"/>
          </a:xfrm>
          <a:prstGeom prst="rect">
            <a:avLst/>
          </a:prstGeom>
          <a:noFill/>
          <a:ln w="28575"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chemeClr val="bg1"/>
                </a:solidFill>
              </a:rPr>
              <a:t>Storage as Service</a:t>
            </a:r>
          </a:p>
        </p:txBody>
      </p:sp>
    </p:spTree>
    <p:extLst>
      <p:ext uri="{BB962C8B-B14F-4D97-AF65-F5344CB8AC3E}">
        <p14:creationId xmlns:p14="http://schemas.microsoft.com/office/powerpoint/2010/main" val="2361524680"/>
      </p:ext>
    </p:extLst>
  </p:cSld>
  <p:clrMapOvr>
    <a:masterClrMapping/>
  </p:clrMapOvr>
</p:sld>
</file>

<file path=ppt/theme/theme1.xml><?xml version="1.0" encoding="utf-8"?>
<a:theme xmlns:a="http://schemas.openxmlformats.org/drawingml/2006/main" name="MGNC_PPT_FINAL">
  <a:themeElements>
    <a:clrScheme name="MAGENIC COLORS">
      <a:dk1>
        <a:srgbClr val="53565A"/>
      </a:dk1>
      <a:lt1>
        <a:sysClr val="window" lastClr="FFFFFF"/>
      </a:lt1>
      <a:dk2>
        <a:srgbClr val="78BE3C"/>
      </a:dk2>
      <a:lt2>
        <a:srgbClr val="FFC32C"/>
      </a:lt2>
      <a:accent1>
        <a:srgbClr val="78BE3C"/>
      </a:accent1>
      <a:accent2>
        <a:srgbClr val="00A9E0"/>
      </a:accent2>
      <a:accent3>
        <a:srgbClr val="F26A21"/>
      </a:accent3>
      <a:accent4>
        <a:srgbClr val="E31C79"/>
      </a:accent4>
      <a:accent5>
        <a:srgbClr val="75787B"/>
      </a:accent5>
      <a:accent6>
        <a:srgbClr val="97999B"/>
      </a:accent6>
      <a:hlink>
        <a:srgbClr val="F37121"/>
      </a:hlink>
      <a:folHlink>
        <a:srgbClr val="75787B"/>
      </a:folHlink>
    </a:clrScheme>
    <a:fontScheme name="Magenic_Fonts">
      <a:majorFont>
        <a:latin typeface="Franklin Gothic Medium Cond"/>
        <a:ea typeface=""/>
        <a:cs typeface=""/>
      </a:majorFont>
      <a:minorFont>
        <a:latin typeface="Franklin Gothic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017_Azure_WEBINAR" id="{20DC4D93-0205-3245-9CC3-3392E4C25F74}" vid="{495C594F-740D-B34A-ABF0-0A93F75CD66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8D9CE1393071B489BF600220B5AAF8D" ma:contentTypeVersion="8" ma:contentTypeDescription="Create a new document." ma:contentTypeScope="" ma:versionID="3bbd9e4caee4dfebabb594a4563b7f8b">
  <xsd:schema xmlns:xsd="http://www.w3.org/2001/XMLSchema" xmlns:xs="http://www.w3.org/2001/XMLSchema" xmlns:p="http://schemas.microsoft.com/office/2006/metadata/properties" xmlns:ns2="30b37a6d-16ce-47e4-86a8-845424d2b9c1" xmlns:ns3="95019713-393c-4a4d-a828-5ce659f37839" targetNamespace="http://schemas.microsoft.com/office/2006/metadata/properties" ma:root="true" ma:fieldsID="fa9451714535b9bf0d5443e11ad2179d" ns2:_="" ns3:_="">
    <xsd:import namespace="30b37a6d-16ce-47e4-86a8-845424d2b9c1"/>
    <xsd:import namespace="95019713-393c-4a4d-a828-5ce659f3783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AutoTags" minOccurs="0"/>
                <xsd:element ref="ns2:MediaServiceLocation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0b37a6d-16ce-47e4-86a8-845424d2b9c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3" nillable="true" ma:displayName="MediaServiceAutoTags" ma:description="" ma:internalName="MediaServiceAutoTags" ma:readOnly="true">
      <xsd:simpleType>
        <xsd:restriction base="dms:Text"/>
      </xsd:simpleType>
    </xsd:element>
    <xsd:element name="MediaServiceLocation" ma:index="14" nillable="true" ma:displayName="MediaServiceLocation" ma:description="" ma:internalName="MediaServiceLocation" ma:readOnly="true">
      <xsd:simpleType>
        <xsd:restriction base="dms:Text"/>
      </xsd:simpleType>
    </xsd:element>
    <xsd:element name="MediaServiceOCR" ma:index="15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5019713-393c-4a4d-a828-5ce659f37839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5AB9D9C7-9C4F-4B84-9421-E92114960C9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F29CAF5-F67B-4316-AE73-59064653899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0b37a6d-16ce-47e4-86a8-845424d2b9c1"/>
    <ds:schemaRef ds:uri="95019713-393c-4a4d-a828-5ce659f3783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51A3B89-0854-4347-B140-64270E0F1572}">
  <ds:schemaRefs>
    <ds:schemaRef ds:uri="http://purl.org/dc/dcmitype/"/>
    <ds:schemaRef ds:uri="http://schemas.microsoft.com/office/infopath/2007/PartnerControls"/>
    <ds:schemaRef ds:uri="30b37a6d-16ce-47e4-86a8-845424d2b9c1"/>
    <ds:schemaRef ds:uri="http://purl.org/dc/elements/1.1/"/>
    <ds:schemaRef ds:uri="http://schemas.microsoft.com/office/2006/metadata/properties"/>
    <ds:schemaRef ds:uri="95019713-393c-4a4d-a828-5ce659f37839"/>
    <ds:schemaRef ds:uri="http://schemas.microsoft.com/office/2006/documentManagement/types"/>
    <ds:schemaRef ds:uri="http://schemas.openxmlformats.org/package/2006/metadata/core-properties"/>
    <ds:schemaRef ds:uri="http://www.w3.org/XML/1998/namespace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2017_Azure_WEBINAR</Template>
  <TotalTime>331</TotalTime>
  <Words>555</Words>
  <Application>Microsoft Office PowerPoint</Application>
  <PresentationFormat>Widescreen</PresentationFormat>
  <Paragraphs>108</Paragraphs>
  <Slides>14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4" baseType="lpstr">
      <vt:lpstr>Dotum</vt:lpstr>
      <vt:lpstr>Arial</vt:lpstr>
      <vt:lpstr>Arial Black</vt:lpstr>
      <vt:lpstr>Calibri</vt:lpstr>
      <vt:lpstr>Cordia New</vt:lpstr>
      <vt:lpstr>Franklin Gothic Book</vt:lpstr>
      <vt:lpstr>Franklin Gothic Medium</vt:lpstr>
      <vt:lpstr>Franklin Gothic Medium Cond</vt:lpstr>
      <vt:lpstr>Wingdings</vt:lpstr>
      <vt:lpstr>MGNC_PPT_FINAL</vt:lpstr>
      <vt:lpstr>Migration and Modernization Strategies </vt:lpstr>
      <vt:lpstr>Problem Statement</vt:lpstr>
      <vt:lpstr>Ideal Migration Process</vt:lpstr>
      <vt:lpstr>Basic M+M Considerations</vt:lpstr>
      <vt:lpstr>Typical Blockers to M+M Projects</vt:lpstr>
      <vt:lpstr>Common Patterns</vt:lpstr>
      <vt:lpstr>Migration Pattern – Pivotal Cloud Foundry + …</vt:lpstr>
      <vt:lpstr>Migration Pattern – Kubernetes + Containers + PaaS</vt:lpstr>
      <vt:lpstr>Migration Pattern – PaaS + …</vt:lpstr>
      <vt:lpstr>Choosing alternatives</vt:lpstr>
      <vt:lpstr>PowerPoint Presentation</vt:lpstr>
      <vt:lpstr>Magenic Enterprise Practices</vt:lpstr>
      <vt:lpstr>Questions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Migration and Modernization Strategies </dc:title>
  <dc:creator>Stuart Williams</dc:creator>
  <cp:lastModifiedBy>Stuart Williams</cp:lastModifiedBy>
  <cp:revision>44</cp:revision>
  <dcterms:created xsi:type="dcterms:W3CDTF">2017-11-27T18:17:23Z</dcterms:created>
  <dcterms:modified xsi:type="dcterms:W3CDTF">2018-03-27T15:49:05Z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0x01010048D9CE1393071B489BF600220B5AAF8D</vt:lpwstr>
  </property>
</Properties>
</file>